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57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01ACBE-CE62-4F41-B766-0AE28B1F5FA2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AB49AD8-F6CA-4DC5-A29A-2B25BD99CB8A}">
      <dgm:prSet phldrT="[Text]" custT="1"/>
      <dgm:spPr/>
      <dgm:t>
        <a:bodyPr/>
        <a:lstStyle/>
        <a:p>
          <a:r>
            <a:rPr lang="ru-RU" sz="2000" dirty="0" smtClean="0"/>
            <a:t>1</a:t>
          </a:r>
          <a:endParaRPr lang="en-US" sz="2000" dirty="0"/>
        </a:p>
      </dgm:t>
    </dgm:pt>
    <dgm:pt modelId="{BFF7B11E-BBCC-4DF9-86BB-B9021188A520}" type="parTrans" cxnId="{A95BED3F-DEDA-4CC6-A1EB-A479F3B4276C}">
      <dgm:prSet/>
      <dgm:spPr/>
      <dgm:t>
        <a:bodyPr/>
        <a:lstStyle/>
        <a:p>
          <a:endParaRPr lang="en-US"/>
        </a:p>
      </dgm:t>
    </dgm:pt>
    <dgm:pt modelId="{538507A2-C35B-45A2-BFEE-128A464E13FF}" type="sibTrans" cxnId="{A95BED3F-DEDA-4CC6-A1EB-A479F3B4276C}">
      <dgm:prSet/>
      <dgm:spPr/>
      <dgm:t>
        <a:bodyPr/>
        <a:lstStyle/>
        <a:p>
          <a:endParaRPr lang="en-US"/>
        </a:p>
      </dgm:t>
    </dgm:pt>
    <dgm:pt modelId="{30DADB6A-FBBD-433F-A1F5-462DAE8BCFB8}">
      <dgm:prSet phldrT="[Text]" custT="1"/>
      <dgm:spPr/>
      <dgm:t>
        <a:bodyPr/>
        <a:lstStyle/>
        <a:p>
          <a:r>
            <a:rPr lang="lt-LT" sz="1800" dirty="0" smtClean="0"/>
            <a:t>Stalo tenisas – masinė sporto šaka ne tik pasaulyje bet ir Lietuvoje. </a:t>
          </a:r>
          <a:endParaRPr lang="en-US" sz="1800" dirty="0"/>
        </a:p>
      </dgm:t>
    </dgm:pt>
    <dgm:pt modelId="{42DC9900-E215-4F30-AFD1-955749A12E75}" type="parTrans" cxnId="{FB6F1EA1-5DD8-46F5-B9A9-09829981B6C6}">
      <dgm:prSet/>
      <dgm:spPr/>
      <dgm:t>
        <a:bodyPr/>
        <a:lstStyle/>
        <a:p>
          <a:endParaRPr lang="en-US"/>
        </a:p>
      </dgm:t>
    </dgm:pt>
    <dgm:pt modelId="{5CA2E3EB-2280-4A15-B15E-D3484C011EA1}" type="sibTrans" cxnId="{FB6F1EA1-5DD8-46F5-B9A9-09829981B6C6}">
      <dgm:prSet/>
      <dgm:spPr/>
      <dgm:t>
        <a:bodyPr/>
        <a:lstStyle/>
        <a:p>
          <a:endParaRPr lang="en-US"/>
        </a:p>
      </dgm:t>
    </dgm:pt>
    <dgm:pt modelId="{87179EE3-6D75-49EC-87BF-4BC5E1A3442E}">
      <dgm:prSet phldrT="[Text]" custT="1"/>
      <dgm:spPr/>
      <dgm:t>
        <a:bodyPr/>
        <a:lstStyle/>
        <a:p>
          <a:r>
            <a:rPr lang="ru-RU" sz="2000" dirty="0" smtClean="0"/>
            <a:t>2</a:t>
          </a:r>
          <a:endParaRPr lang="en-US" sz="2000" dirty="0"/>
        </a:p>
      </dgm:t>
    </dgm:pt>
    <dgm:pt modelId="{00D8C71D-28D2-4755-8C18-CF763814AEB1}" type="parTrans" cxnId="{237E196E-74CE-41B4-8B33-F840C2B41076}">
      <dgm:prSet/>
      <dgm:spPr/>
      <dgm:t>
        <a:bodyPr/>
        <a:lstStyle/>
        <a:p>
          <a:endParaRPr lang="en-US"/>
        </a:p>
      </dgm:t>
    </dgm:pt>
    <dgm:pt modelId="{CBE6F1F9-7DAA-404F-9007-488E334150B8}" type="sibTrans" cxnId="{237E196E-74CE-41B4-8B33-F840C2B41076}">
      <dgm:prSet/>
      <dgm:spPr/>
      <dgm:t>
        <a:bodyPr/>
        <a:lstStyle/>
        <a:p>
          <a:endParaRPr lang="en-US"/>
        </a:p>
      </dgm:t>
    </dgm:pt>
    <dgm:pt modelId="{6DBB231A-F235-420C-9C7C-E4FAC5CCEDEE}">
      <dgm:prSet phldrT="[Text]" custT="1"/>
      <dgm:spPr/>
      <dgm:t>
        <a:bodyPr/>
        <a:lstStyle/>
        <a:p>
          <a:r>
            <a:rPr lang="lt-LT" sz="1800" b="0" dirty="0" smtClean="0"/>
            <a:t>Stalo tenisas – viena daugiausiai apdovanojimų Lietuvai Europoje bei pasaulyje pelniusi sporto šaka.</a:t>
          </a:r>
          <a:endParaRPr lang="en-US" sz="1800" b="0" dirty="0"/>
        </a:p>
      </dgm:t>
    </dgm:pt>
    <dgm:pt modelId="{CF62DCB3-EA56-47EF-845F-86F1313E9D17}" type="parTrans" cxnId="{53BA8BE4-8B0B-4D7D-A416-A7F094F9AC52}">
      <dgm:prSet/>
      <dgm:spPr/>
      <dgm:t>
        <a:bodyPr/>
        <a:lstStyle/>
        <a:p>
          <a:endParaRPr lang="en-US"/>
        </a:p>
      </dgm:t>
    </dgm:pt>
    <dgm:pt modelId="{65C2822F-F4D2-4AC5-A9BD-65E87081A6EC}" type="sibTrans" cxnId="{53BA8BE4-8B0B-4D7D-A416-A7F094F9AC52}">
      <dgm:prSet/>
      <dgm:spPr/>
      <dgm:t>
        <a:bodyPr/>
        <a:lstStyle/>
        <a:p>
          <a:endParaRPr lang="en-US"/>
        </a:p>
      </dgm:t>
    </dgm:pt>
    <dgm:pt modelId="{D1A723CB-774F-4921-8707-CF717E51CBC3}">
      <dgm:prSet phldrT="[Text]" custT="1"/>
      <dgm:spPr/>
      <dgm:t>
        <a:bodyPr/>
        <a:lstStyle/>
        <a:p>
          <a:r>
            <a:rPr lang="ru-RU" sz="2000" dirty="0" smtClean="0"/>
            <a:t>3</a:t>
          </a:r>
          <a:endParaRPr lang="en-US" sz="2000" dirty="0"/>
        </a:p>
      </dgm:t>
    </dgm:pt>
    <dgm:pt modelId="{EF6F0580-A0CD-4B29-979D-07C60DE13E5A}" type="parTrans" cxnId="{B527D8AE-5983-4091-A639-46043354FF0C}">
      <dgm:prSet/>
      <dgm:spPr/>
      <dgm:t>
        <a:bodyPr/>
        <a:lstStyle/>
        <a:p>
          <a:endParaRPr lang="en-US"/>
        </a:p>
      </dgm:t>
    </dgm:pt>
    <dgm:pt modelId="{FE65E342-0885-4C43-B865-C51017DC7366}" type="sibTrans" cxnId="{B527D8AE-5983-4091-A639-46043354FF0C}">
      <dgm:prSet/>
      <dgm:spPr/>
      <dgm:t>
        <a:bodyPr/>
        <a:lstStyle/>
        <a:p>
          <a:endParaRPr lang="en-US"/>
        </a:p>
      </dgm:t>
    </dgm:pt>
    <dgm:pt modelId="{C6613E17-7A4F-4817-A4C7-1368C44BE3A9}">
      <dgm:prSet phldrT="[Text]" custT="1"/>
      <dgm:spPr/>
      <dgm:t>
        <a:bodyPr/>
        <a:lstStyle/>
        <a:p>
          <a:r>
            <a:rPr lang="lt-LT" sz="1800" b="0" dirty="0" smtClean="0"/>
            <a:t>Auga perspektyvių trenerių bei jaunų žaidėjų karta, kuri, uždarius Sporto Rūmus, Vilniuje nebeturi nė vienos normalios stalo tenisui skirtos salės, kur nebūtų gėda rengti tarptautinių varžybų.</a:t>
          </a:r>
          <a:endParaRPr lang="en-US" sz="1800" b="0" dirty="0"/>
        </a:p>
      </dgm:t>
    </dgm:pt>
    <dgm:pt modelId="{12A050DB-3F87-491C-A233-859BE9B313FB}" type="parTrans" cxnId="{666F9A9D-64C4-47B8-B853-C7C43742AB9F}">
      <dgm:prSet/>
      <dgm:spPr/>
      <dgm:t>
        <a:bodyPr/>
        <a:lstStyle/>
        <a:p>
          <a:endParaRPr lang="en-US"/>
        </a:p>
      </dgm:t>
    </dgm:pt>
    <dgm:pt modelId="{88CA42BB-62B5-4067-B3E7-8D677417ADBD}" type="sibTrans" cxnId="{666F9A9D-64C4-47B8-B853-C7C43742AB9F}">
      <dgm:prSet/>
      <dgm:spPr/>
      <dgm:t>
        <a:bodyPr/>
        <a:lstStyle/>
        <a:p>
          <a:endParaRPr lang="en-US"/>
        </a:p>
      </dgm:t>
    </dgm:pt>
    <dgm:pt modelId="{A843729A-AD64-4867-8BDD-789D5B32E319}">
      <dgm:prSet phldrT="[Text]" custT="1"/>
      <dgm:spPr/>
      <dgm:t>
        <a:bodyPr/>
        <a:lstStyle/>
        <a:p>
          <a:r>
            <a:rPr lang="ru-RU" sz="2000" dirty="0" smtClean="0"/>
            <a:t>4</a:t>
          </a:r>
          <a:endParaRPr lang="en-US" sz="2000" dirty="0"/>
        </a:p>
      </dgm:t>
    </dgm:pt>
    <dgm:pt modelId="{D6D7101A-2E5C-433F-B5C1-6991A1977AE1}" type="parTrans" cxnId="{D08D4724-705F-4843-9E37-5028937DE359}">
      <dgm:prSet/>
      <dgm:spPr/>
      <dgm:t>
        <a:bodyPr/>
        <a:lstStyle/>
        <a:p>
          <a:endParaRPr lang="en-US"/>
        </a:p>
      </dgm:t>
    </dgm:pt>
    <dgm:pt modelId="{501D20DC-1061-4820-9E84-CF5A12C51E01}" type="sibTrans" cxnId="{D08D4724-705F-4843-9E37-5028937DE359}">
      <dgm:prSet/>
      <dgm:spPr/>
      <dgm:t>
        <a:bodyPr/>
        <a:lstStyle/>
        <a:p>
          <a:endParaRPr lang="en-US"/>
        </a:p>
      </dgm:t>
    </dgm:pt>
    <dgm:pt modelId="{92E94F32-FD90-4E5F-9628-00B5686F0FC5}">
      <dgm:prSet phldrT="[Text]" custT="1"/>
      <dgm:spPr/>
      <dgm:t>
        <a:bodyPr/>
        <a:lstStyle/>
        <a:p>
          <a:r>
            <a:rPr lang="ru-RU" sz="2000" dirty="0" smtClean="0"/>
            <a:t>5</a:t>
          </a:r>
          <a:endParaRPr lang="en-US" sz="2000" dirty="0"/>
        </a:p>
      </dgm:t>
    </dgm:pt>
    <dgm:pt modelId="{AB926C08-27B3-4B83-98D5-FDD0FBFDBC1A}" type="parTrans" cxnId="{E3DBEAF0-170B-43F0-8EFA-EA06D7235015}">
      <dgm:prSet/>
      <dgm:spPr/>
      <dgm:t>
        <a:bodyPr/>
        <a:lstStyle/>
        <a:p>
          <a:endParaRPr lang="en-US"/>
        </a:p>
      </dgm:t>
    </dgm:pt>
    <dgm:pt modelId="{B4FF0A3F-5612-4E19-A5C0-8E60B8CA01CD}" type="sibTrans" cxnId="{E3DBEAF0-170B-43F0-8EFA-EA06D7235015}">
      <dgm:prSet/>
      <dgm:spPr/>
      <dgm:t>
        <a:bodyPr/>
        <a:lstStyle/>
        <a:p>
          <a:endParaRPr lang="en-US"/>
        </a:p>
      </dgm:t>
    </dgm:pt>
    <dgm:pt modelId="{5543FF94-FE42-432C-89C8-770FDC79402A}">
      <dgm:prSet phldrT="[Text]" custT="1"/>
      <dgm:spPr/>
      <dgm:t>
        <a:bodyPr/>
        <a:lstStyle/>
        <a:p>
          <a:r>
            <a:rPr lang="lt-LT" sz="1800" b="0" dirty="0" smtClean="0"/>
            <a:t>Plati žiūrovų auditorija.</a:t>
          </a:r>
          <a:endParaRPr lang="en-US" sz="1800" b="0" dirty="0"/>
        </a:p>
      </dgm:t>
    </dgm:pt>
    <dgm:pt modelId="{946E96F4-62EE-4A9F-94F9-1B6AC0711ED1}" type="parTrans" cxnId="{ECDCA1B4-D6EB-4885-8516-F5FF45E6BA67}">
      <dgm:prSet/>
      <dgm:spPr/>
      <dgm:t>
        <a:bodyPr/>
        <a:lstStyle/>
        <a:p>
          <a:endParaRPr lang="en-US"/>
        </a:p>
      </dgm:t>
    </dgm:pt>
    <dgm:pt modelId="{9CAB6234-3458-41B0-B7D3-45BFA13F4942}" type="sibTrans" cxnId="{ECDCA1B4-D6EB-4885-8516-F5FF45E6BA67}">
      <dgm:prSet/>
      <dgm:spPr/>
      <dgm:t>
        <a:bodyPr/>
        <a:lstStyle/>
        <a:p>
          <a:endParaRPr lang="en-US"/>
        </a:p>
      </dgm:t>
    </dgm:pt>
    <dgm:pt modelId="{C7190B5D-10BA-44F8-93A3-C8CD367626B1}">
      <dgm:prSet phldrT="[Text]" custT="1"/>
      <dgm:spPr/>
      <dgm:t>
        <a:bodyPr/>
        <a:lstStyle/>
        <a:p>
          <a:r>
            <a:rPr lang="lt-LT" sz="1800" b="0" dirty="0" smtClean="0"/>
            <a:t>Žaidžiamiausios sporto šakos potencialas ir Lietuvos sportininkų lygis Nacionalinio stadiono komplekse sudarytų galimybę Vilniuje rengti aukščiausio reitingo tarptautines varžybas, sportininkų stovyklas, auginti čempiones, čempionus, Nacionalinio stadiono pajamas ir šalies žinomumą.</a:t>
          </a:r>
          <a:endParaRPr lang="en-US" sz="1800" b="0" dirty="0"/>
        </a:p>
      </dgm:t>
    </dgm:pt>
    <dgm:pt modelId="{3C9977D4-BC1A-49BA-864D-AB0542EE6E7D}" type="parTrans" cxnId="{40380313-63BE-4134-87D4-4CEA4871FA6C}">
      <dgm:prSet/>
      <dgm:spPr/>
      <dgm:t>
        <a:bodyPr/>
        <a:lstStyle/>
        <a:p>
          <a:endParaRPr lang="en-US"/>
        </a:p>
      </dgm:t>
    </dgm:pt>
    <dgm:pt modelId="{2818C98E-5407-4D45-B5F3-D4686A0DC5E6}" type="sibTrans" cxnId="{40380313-63BE-4134-87D4-4CEA4871FA6C}">
      <dgm:prSet/>
      <dgm:spPr/>
      <dgm:t>
        <a:bodyPr/>
        <a:lstStyle/>
        <a:p>
          <a:endParaRPr lang="en-US"/>
        </a:p>
      </dgm:t>
    </dgm:pt>
    <dgm:pt modelId="{B3BB34FB-94B6-4F48-8B4B-52825CF72B81}" type="pres">
      <dgm:prSet presAssocID="{C601ACBE-CE62-4F41-B766-0AE28B1F5FA2}" presName="Name0" presStyleCnt="0">
        <dgm:presLayoutVars>
          <dgm:dir/>
          <dgm:animLvl val="lvl"/>
          <dgm:resizeHandles val="exact"/>
        </dgm:presLayoutVars>
      </dgm:prSet>
      <dgm:spPr/>
    </dgm:pt>
    <dgm:pt modelId="{89EF1416-D4D0-4F80-9C14-14ECC5680056}" type="pres">
      <dgm:prSet presAssocID="{AAB49AD8-F6CA-4DC5-A29A-2B25BD99CB8A}" presName="linNode" presStyleCnt="0"/>
      <dgm:spPr/>
    </dgm:pt>
    <dgm:pt modelId="{91485071-ED3B-4C69-9CBB-868BEEEF6E93}" type="pres">
      <dgm:prSet presAssocID="{AAB49AD8-F6CA-4DC5-A29A-2B25BD99CB8A}" presName="parentText" presStyleLbl="node1" presStyleIdx="0" presStyleCnt="5" custScaleX="22622" custLinFactNeighborY="-22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915B9F-F51D-45D2-A171-2B987D5E9833}" type="pres">
      <dgm:prSet presAssocID="{AAB49AD8-F6CA-4DC5-A29A-2B25BD99CB8A}" presName="descendantText" presStyleLbl="alignAccFollowNode1" presStyleIdx="0" presStyleCnt="5" custScaleX="139747" custLinFactNeighborY="61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D8D415-A759-4B90-A239-EE7513E35A30}" type="pres">
      <dgm:prSet presAssocID="{538507A2-C35B-45A2-BFEE-128A464E13FF}" presName="sp" presStyleCnt="0"/>
      <dgm:spPr/>
    </dgm:pt>
    <dgm:pt modelId="{B56542E9-48FB-4781-8ED8-2625BBE7633E}" type="pres">
      <dgm:prSet presAssocID="{87179EE3-6D75-49EC-87BF-4BC5E1A3442E}" presName="linNode" presStyleCnt="0"/>
      <dgm:spPr/>
    </dgm:pt>
    <dgm:pt modelId="{4455B7CD-785C-44F8-9F7A-F0842C13B899}" type="pres">
      <dgm:prSet presAssocID="{87179EE3-6D75-49EC-87BF-4BC5E1A3442E}" presName="parentText" presStyleLbl="node1" presStyleIdx="1" presStyleCnt="5" custScaleX="22622" custLinFactNeighborY="-229">
        <dgm:presLayoutVars>
          <dgm:chMax val="1"/>
          <dgm:bulletEnabled val="1"/>
        </dgm:presLayoutVars>
      </dgm:prSet>
      <dgm:spPr/>
    </dgm:pt>
    <dgm:pt modelId="{1AD884A3-A3DC-4561-B715-45465ED45981}" type="pres">
      <dgm:prSet presAssocID="{87179EE3-6D75-49EC-87BF-4BC5E1A3442E}" presName="descendantText" presStyleLbl="alignAccFollowNode1" presStyleIdx="1" presStyleCnt="5" custScaleX="139747" custLinFactNeighborX="1237" custLinFactNeighborY="108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5484C-2DAE-4FA1-8949-8AB370F89D11}" type="pres">
      <dgm:prSet presAssocID="{CBE6F1F9-7DAA-404F-9007-488E334150B8}" presName="sp" presStyleCnt="0"/>
      <dgm:spPr/>
    </dgm:pt>
    <dgm:pt modelId="{2CFADA9A-73F7-4039-B9FE-9E3C449285F3}" type="pres">
      <dgm:prSet presAssocID="{D1A723CB-774F-4921-8707-CF717E51CBC3}" presName="linNode" presStyleCnt="0"/>
      <dgm:spPr/>
    </dgm:pt>
    <dgm:pt modelId="{93282CD2-8274-491E-A857-97E418A8DB76}" type="pres">
      <dgm:prSet presAssocID="{D1A723CB-774F-4921-8707-CF717E51CBC3}" presName="parentText" presStyleLbl="node1" presStyleIdx="2" presStyleCnt="5" custScaleX="22622" custLinFactNeighborY="-229">
        <dgm:presLayoutVars>
          <dgm:chMax val="1"/>
          <dgm:bulletEnabled val="1"/>
        </dgm:presLayoutVars>
      </dgm:prSet>
      <dgm:spPr/>
    </dgm:pt>
    <dgm:pt modelId="{6F6318D2-EB80-48BA-BD7E-27EAE0CEC340}" type="pres">
      <dgm:prSet presAssocID="{D1A723CB-774F-4921-8707-CF717E51CBC3}" presName="descendantText" presStyleLbl="alignAccFollowNode1" presStyleIdx="2" presStyleCnt="5" custScaleX="139747" custLinFactNeighborY="61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217DBD-F33E-4100-A75A-9B3B11B7404B}" type="pres">
      <dgm:prSet presAssocID="{FE65E342-0885-4C43-B865-C51017DC7366}" presName="sp" presStyleCnt="0"/>
      <dgm:spPr/>
    </dgm:pt>
    <dgm:pt modelId="{3B7735E9-2AEB-4BA2-AC30-09BD6B78B81E}" type="pres">
      <dgm:prSet presAssocID="{A843729A-AD64-4867-8BDD-789D5B32E319}" presName="linNode" presStyleCnt="0"/>
      <dgm:spPr/>
    </dgm:pt>
    <dgm:pt modelId="{8DBFD5B4-AB6E-4C7A-BC7C-83B880DCA533}" type="pres">
      <dgm:prSet presAssocID="{A843729A-AD64-4867-8BDD-789D5B32E319}" presName="parentText" presStyleLbl="node1" presStyleIdx="3" presStyleCnt="5" custScaleX="22622" custLinFactNeighborY="977">
        <dgm:presLayoutVars>
          <dgm:chMax val="1"/>
          <dgm:bulletEnabled val="1"/>
        </dgm:presLayoutVars>
      </dgm:prSet>
      <dgm:spPr/>
    </dgm:pt>
    <dgm:pt modelId="{C6D045FC-7E80-4EB9-9390-E76A196ECD4D}" type="pres">
      <dgm:prSet presAssocID="{A843729A-AD64-4867-8BDD-789D5B32E319}" presName="descendantText" presStyleLbl="alignAccFollowNode1" presStyleIdx="3" presStyleCnt="5" custScaleX="1397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C759BC-1D11-4098-9029-BAD5CB2026AD}" type="pres">
      <dgm:prSet presAssocID="{501D20DC-1061-4820-9E84-CF5A12C51E01}" presName="sp" presStyleCnt="0"/>
      <dgm:spPr/>
    </dgm:pt>
    <dgm:pt modelId="{8E961EDF-CF84-41CF-AFF3-D9222F332B1C}" type="pres">
      <dgm:prSet presAssocID="{92E94F32-FD90-4E5F-9628-00B5686F0FC5}" presName="linNode" presStyleCnt="0"/>
      <dgm:spPr/>
    </dgm:pt>
    <dgm:pt modelId="{437F1807-E9F3-4829-97CB-26A0E6A47A20}" type="pres">
      <dgm:prSet presAssocID="{92E94F32-FD90-4E5F-9628-00B5686F0FC5}" presName="parentText" presStyleLbl="node1" presStyleIdx="4" presStyleCnt="5" custScaleX="22622" custLinFactNeighborY="0">
        <dgm:presLayoutVars>
          <dgm:chMax val="1"/>
          <dgm:bulletEnabled val="1"/>
        </dgm:presLayoutVars>
      </dgm:prSet>
      <dgm:spPr/>
    </dgm:pt>
    <dgm:pt modelId="{EA8981A3-AE6E-4C25-A03D-5C5850ED8AA3}" type="pres">
      <dgm:prSet presAssocID="{92E94F32-FD90-4E5F-9628-00B5686F0FC5}" presName="descendantText" presStyleLbl="alignAccFollowNode1" presStyleIdx="4" presStyleCnt="5" custScaleX="1397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BA8BE4-8B0B-4D7D-A416-A7F094F9AC52}" srcId="{87179EE3-6D75-49EC-87BF-4BC5E1A3442E}" destId="{6DBB231A-F235-420C-9C7C-E4FAC5CCEDEE}" srcOrd="0" destOrd="0" parTransId="{CF62DCB3-EA56-47EF-845F-86F1313E9D17}" sibTransId="{65C2822F-F4D2-4AC5-A9BD-65E87081A6EC}"/>
    <dgm:cxn modelId="{8E78CABC-2086-46CF-9D63-BE3CDC820989}" type="presOf" srcId="{C601ACBE-CE62-4F41-B766-0AE28B1F5FA2}" destId="{B3BB34FB-94B6-4F48-8B4B-52825CF72B81}" srcOrd="0" destOrd="0" presId="urn:microsoft.com/office/officeart/2005/8/layout/vList5"/>
    <dgm:cxn modelId="{ECDCA1B4-D6EB-4885-8516-F5FF45E6BA67}" srcId="{A843729A-AD64-4867-8BDD-789D5B32E319}" destId="{5543FF94-FE42-432C-89C8-770FDC79402A}" srcOrd="0" destOrd="0" parTransId="{946E96F4-62EE-4A9F-94F9-1B6AC0711ED1}" sibTransId="{9CAB6234-3458-41B0-B7D3-45BFA13F4942}"/>
    <dgm:cxn modelId="{FB6F1EA1-5DD8-46F5-B9A9-09829981B6C6}" srcId="{AAB49AD8-F6CA-4DC5-A29A-2B25BD99CB8A}" destId="{30DADB6A-FBBD-433F-A1F5-462DAE8BCFB8}" srcOrd="0" destOrd="0" parTransId="{42DC9900-E215-4F30-AFD1-955749A12E75}" sibTransId="{5CA2E3EB-2280-4A15-B15E-D3484C011EA1}"/>
    <dgm:cxn modelId="{424B0097-FE0A-4E38-A3E5-88013745DBFA}" type="presOf" srcId="{AAB49AD8-F6CA-4DC5-A29A-2B25BD99CB8A}" destId="{91485071-ED3B-4C69-9CBB-868BEEEF6E93}" srcOrd="0" destOrd="0" presId="urn:microsoft.com/office/officeart/2005/8/layout/vList5"/>
    <dgm:cxn modelId="{B8E92F72-F734-445B-A673-A210A8D5437B}" type="presOf" srcId="{C6613E17-7A4F-4817-A4C7-1368C44BE3A9}" destId="{6F6318D2-EB80-48BA-BD7E-27EAE0CEC340}" srcOrd="0" destOrd="0" presId="urn:microsoft.com/office/officeart/2005/8/layout/vList5"/>
    <dgm:cxn modelId="{A95BED3F-DEDA-4CC6-A1EB-A479F3B4276C}" srcId="{C601ACBE-CE62-4F41-B766-0AE28B1F5FA2}" destId="{AAB49AD8-F6CA-4DC5-A29A-2B25BD99CB8A}" srcOrd="0" destOrd="0" parTransId="{BFF7B11E-BBCC-4DF9-86BB-B9021188A520}" sibTransId="{538507A2-C35B-45A2-BFEE-128A464E13FF}"/>
    <dgm:cxn modelId="{D08D4724-705F-4843-9E37-5028937DE359}" srcId="{C601ACBE-CE62-4F41-B766-0AE28B1F5FA2}" destId="{A843729A-AD64-4867-8BDD-789D5B32E319}" srcOrd="3" destOrd="0" parTransId="{D6D7101A-2E5C-433F-B5C1-6991A1977AE1}" sibTransId="{501D20DC-1061-4820-9E84-CF5A12C51E01}"/>
    <dgm:cxn modelId="{82119B2B-FB75-4764-BC59-5E25A45A10F5}" type="presOf" srcId="{C7190B5D-10BA-44F8-93A3-C8CD367626B1}" destId="{EA8981A3-AE6E-4C25-A03D-5C5850ED8AA3}" srcOrd="0" destOrd="0" presId="urn:microsoft.com/office/officeart/2005/8/layout/vList5"/>
    <dgm:cxn modelId="{D1959F96-5035-480D-9EF4-C06276D28D2C}" type="presOf" srcId="{A843729A-AD64-4867-8BDD-789D5B32E319}" destId="{8DBFD5B4-AB6E-4C7A-BC7C-83B880DCA533}" srcOrd="0" destOrd="0" presId="urn:microsoft.com/office/officeart/2005/8/layout/vList5"/>
    <dgm:cxn modelId="{666F9A9D-64C4-47B8-B853-C7C43742AB9F}" srcId="{D1A723CB-774F-4921-8707-CF717E51CBC3}" destId="{C6613E17-7A4F-4817-A4C7-1368C44BE3A9}" srcOrd="0" destOrd="0" parTransId="{12A050DB-3F87-491C-A233-859BE9B313FB}" sibTransId="{88CA42BB-62B5-4067-B3E7-8D677417ADBD}"/>
    <dgm:cxn modelId="{21464538-1D04-452F-9A72-8F6784D259DE}" type="presOf" srcId="{87179EE3-6D75-49EC-87BF-4BC5E1A3442E}" destId="{4455B7CD-785C-44F8-9F7A-F0842C13B899}" srcOrd="0" destOrd="0" presId="urn:microsoft.com/office/officeart/2005/8/layout/vList5"/>
    <dgm:cxn modelId="{BCF96C49-863A-4E2C-B1AD-188608FCB475}" type="presOf" srcId="{92E94F32-FD90-4E5F-9628-00B5686F0FC5}" destId="{437F1807-E9F3-4829-97CB-26A0E6A47A20}" srcOrd="0" destOrd="0" presId="urn:microsoft.com/office/officeart/2005/8/layout/vList5"/>
    <dgm:cxn modelId="{D446B7FE-0F88-4620-9B39-0CCF90ED0AF5}" type="presOf" srcId="{D1A723CB-774F-4921-8707-CF717E51CBC3}" destId="{93282CD2-8274-491E-A857-97E418A8DB76}" srcOrd="0" destOrd="0" presId="urn:microsoft.com/office/officeart/2005/8/layout/vList5"/>
    <dgm:cxn modelId="{83BAC8FE-E234-4F2C-987E-410CA8CC368E}" type="presOf" srcId="{5543FF94-FE42-432C-89C8-770FDC79402A}" destId="{C6D045FC-7E80-4EB9-9390-E76A196ECD4D}" srcOrd="0" destOrd="0" presId="urn:microsoft.com/office/officeart/2005/8/layout/vList5"/>
    <dgm:cxn modelId="{237E196E-74CE-41B4-8B33-F840C2B41076}" srcId="{C601ACBE-CE62-4F41-B766-0AE28B1F5FA2}" destId="{87179EE3-6D75-49EC-87BF-4BC5E1A3442E}" srcOrd="1" destOrd="0" parTransId="{00D8C71D-28D2-4755-8C18-CF763814AEB1}" sibTransId="{CBE6F1F9-7DAA-404F-9007-488E334150B8}"/>
    <dgm:cxn modelId="{F1800A19-9835-404B-8726-C88FFC7C41F4}" type="presOf" srcId="{6DBB231A-F235-420C-9C7C-E4FAC5CCEDEE}" destId="{1AD884A3-A3DC-4561-B715-45465ED45981}" srcOrd="0" destOrd="0" presId="urn:microsoft.com/office/officeart/2005/8/layout/vList5"/>
    <dgm:cxn modelId="{40380313-63BE-4134-87D4-4CEA4871FA6C}" srcId="{92E94F32-FD90-4E5F-9628-00B5686F0FC5}" destId="{C7190B5D-10BA-44F8-93A3-C8CD367626B1}" srcOrd="0" destOrd="0" parTransId="{3C9977D4-BC1A-49BA-864D-AB0542EE6E7D}" sibTransId="{2818C98E-5407-4D45-B5F3-D4686A0DC5E6}"/>
    <dgm:cxn modelId="{B527D8AE-5983-4091-A639-46043354FF0C}" srcId="{C601ACBE-CE62-4F41-B766-0AE28B1F5FA2}" destId="{D1A723CB-774F-4921-8707-CF717E51CBC3}" srcOrd="2" destOrd="0" parTransId="{EF6F0580-A0CD-4B29-979D-07C60DE13E5A}" sibTransId="{FE65E342-0885-4C43-B865-C51017DC7366}"/>
    <dgm:cxn modelId="{E3DBEAF0-170B-43F0-8EFA-EA06D7235015}" srcId="{C601ACBE-CE62-4F41-B766-0AE28B1F5FA2}" destId="{92E94F32-FD90-4E5F-9628-00B5686F0FC5}" srcOrd="4" destOrd="0" parTransId="{AB926C08-27B3-4B83-98D5-FDD0FBFDBC1A}" sibTransId="{B4FF0A3F-5612-4E19-A5C0-8E60B8CA01CD}"/>
    <dgm:cxn modelId="{C0128699-030C-4795-B95D-389AFDD9EF4C}" type="presOf" srcId="{30DADB6A-FBBD-433F-A1F5-462DAE8BCFB8}" destId="{26915B9F-F51D-45D2-A171-2B987D5E9833}" srcOrd="0" destOrd="0" presId="urn:microsoft.com/office/officeart/2005/8/layout/vList5"/>
    <dgm:cxn modelId="{AF732CE5-C4F9-4848-AC3C-70980CF03C7B}" type="presParOf" srcId="{B3BB34FB-94B6-4F48-8B4B-52825CF72B81}" destId="{89EF1416-D4D0-4F80-9C14-14ECC5680056}" srcOrd="0" destOrd="0" presId="urn:microsoft.com/office/officeart/2005/8/layout/vList5"/>
    <dgm:cxn modelId="{1F032CE6-21AB-459C-8745-09F4FB98A42D}" type="presParOf" srcId="{89EF1416-D4D0-4F80-9C14-14ECC5680056}" destId="{91485071-ED3B-4C69-9CBB-868BEEEF6E93}" srcOrd="0" destOrd="0" presId="urn:microsoft.com/office/officeart/2005/8/layout/vList5"/>
    <dgm:cxn modelId="{C7560F48-6141-4D0D-B029-51BDCBC49B90}" type="presParOf" srcId="{89EF1416-D4D0-4F80-9C14-14ECC5680056}" destId="{26915B9F-F51D-45D2-A171-2B987D5E9833}" srcOrd="1" destOrd="0" presId="urn:microsoft.com/office/officeart/2005/8/layout/vList5"/>
    <dgm:cxn modelId="{C28504DA-4172-473B-BB28-0B3F1FBAF231}" type="presParOf" srcId="{B3BB34FB-94B6-4F48-8B4B-52825CF72B81}" destId="{17D8D415-A759-4B90-A239-EE7513E35A30}" srcOrd="1" destOrd="0" presId="urn:microsoft.com/office/officeart/2005/8/layout/vList5"/>
    <dgm:cxn modelId="{EC10D808-6219-4A23-9824-9718C4FC3089}" type="presParOf" srcId="{B3BB34FB-94B6-4F48-8B4B-52825CF72B81}" destId="{B56542E9-48FB-4781-8ED8-2625BBE7633E}" srcOrd="2" destOrd="0" presId="urn:microsoft.com/office/officeart/2005/8/layout/vList5"/>
    <dgm:cxn modelId="{795F317B-03BD-4169-991B-C35EBD148793}" type="presParOf" srcId="{B56542E9-48FB-4781-8ED8-2625BBE7633E}" destId="{4455B7CD-785C-44F8-9F7A-F0842C13B899}" srcOrd="0" destOrd="0" presId="urn:microsoft.com/office/officeart/2005/8/layout/vList5"/>
    <dgm:cxn modelId="{3A71B0CC-37BB-4850-8965-A722014C7208}" type="presParOf" srcId="{B56542E9-48FB-4781-8ED8-2625BBE7633E}" destId="{1AD884A3-A3DC-4561-B715-45465ED45981}" srcOrd="1" destOrd="0" presId="urn:microsoft.com/office/officeart/2005/8/layout/vList5"/>
    <dgm:cxn modelId="{AA7ECB45-E15F-45B0-8D26-068504394BEE}" type="presParOf" srcId="{B3BB34FB-94B6-4F48-8B4B-52825CF72B81}" destId="{2DE5484C-2DAE-4FA1-8949-8AB370F89D11}" srcOrd="3" destOrd="0" presId="urn:microsoft.com/office/officeart/2005/8/layout/vList5"/>
    <dgm:cxn modelId="{5122CA67-8BD2-4B08-8AEA-33BFA3535296}" type="presParOf" srcId="{B3BB34FB-94B6-4F48-8B4B-52825CF72B81}" destId="{2CFADA9A-73F7-4039-B9FE-9E3C449285F3}" srcOrd="4" destOrd="0" presId="urn:microsoft.com/office/officeart/2005/8/layout/vList5"/>
    <dgm:cxn modelId="{7F7AF02E-10FB-4B27-8EE7-8852AD94CBEF}" type="presParOf" srcId="{2CFADA9A-73F7-4039-B9FE-9E3C449285F3}" destId="{93282CD2-8274-491E-A857-97E418A8DB76}" srcOrd="0" destOrd="0" presId="urn:microsoft.com/office/officeart/2005/8/layout/vList5"/>
    <dgm:cxn modelId="{577B7E46-17C7-4D4D-BC2B-11DB5613AAEB}" type="presParOf" srcId="{2CFADA9A-73F7-4039-B9FE-9E3C449285F3}" destId="{6F6318D2-EB80-48BA-BD7E-27EAE0CEC340}" srcOrd="1" destOrd="0" presId="urn:microsoft.com/office/officeart/2005/8/layout/vList5"/>
    <dgm:cxn modelId="{A66A9437-B070-4CF7-A30B-28FF2BBAEC59}" type="presParOf" srcId="{B3BB34FB-94B6-4F48-8B4B-52825CF72B81}" destId="{B1217DBD-F33E-4100-A75A-9B3B11B7404B}" srcOrd="5" destOrd="0" presId="urn:microsoft.com/office/officeart/2005/8/layout/vList5"/>
    <dgm:cxn modelId="{A2CB991A-8457-4F67-9C00-2C784715E100}" type="presParOf" srcId="{B3BB34FB-94B6-4F48-8B4B-52825CF72B81}" destId="{3B7735E9-2AEB-4BA2-AC30-09BD6B78B81E}" srcOrd="6" destOrd="0" presId="urn:microsoft.com/office/officeart/2005/8/layout/vList5"/>
    <dgm:cxn modelId="{99CCBC20-510E-400A-AEBC-66ABAD31D5D0}" type="presParOf" srcId="{3B7735E9-2AEB-4BA2-AC30-09BD6B78B81E}" destId="{8DBFD5B4-AB6E-4C7A-BC7C-83B880DCA533}" srcOrd="0" destOrd="0" presId="urn:microsoft.com/office/officeart/2005/8/layout/vList5"/>
    <dgm:cxn modelId="{E5B8CC90-0509-42DE-979A-6DD91854E660}" type="presParOf" srcId="{3B7735E9-2AEB-4BA2-AC30-09BD6B78B81E}" destId="{C6D045FC-7E80-4EB9-9390-E76A196ECD4D}" srcOrd="1" destOrd="0" presId="urn:microsoft.com/office/officeart/2005/8/layout/vList5"/>
    <dgm:cxn modelId="{6F1F6B10-77C6-42D7-B23A-9DCD04242524}" type="presParOf" srcId="{B3BB34FB-94B6-4F48-8B4B-52825CF72B81}" destId="{F2C759BC-1D11-4098-9029-BAD5CB2026AD}" srcOrd="7" destOrd="0" presId="urn:microsoft.com/office/officeart/2005/8/layout/vList5"/>
    <dgm:cxn modelId="{BB0EE5E7-660C-4583-808D-A6B8B28AF39A}" type="presParOf" srcId="{B3BB34FB-94B6-4F48-8B4B-52825CF72B81}" destId="{8E961EDF-CF84-41CF-AFF3-D9222F332B1C}" srcOrd="8" destOrd="0" presId="urn:microsoft.com/office/officeart/2005/8/layout/vList5"/>
    <dgm:cxn modelId="{733DDF3A-4EA4-4884-8259-A6707B47FE36}" type="presParOf" srcId="{8E961EDF-CF84-41CF-AFF3-D9222F332B1C}" destId="{437F1807-E9F3-4829-97CB-26A0E6A47A20}" srcOrd="0" destOrd="0" presId="urn:microsoft.com/office/officeart/2005/8/layout/vList5"/>
    <dgm:cxn modelId="{45612E24-0428-44A7-B2E9-9DDF03AF95E3}" type="presParOf" srcId="{8E961EDF-CF84-41CF-AFF3-D9222F332B1C}" destId="{EA8981A3-AE6E-4C25-A03D-5C5850ED8AA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01ACBE-CE62-4F41-B766-0AE28B1F5FA2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AB49AD8-F6CA-4DC5-A29A-2B25BD99CB8A}">
      <dgm:prSet phldrT="[Text]" custT="1"/>
      <dgm:spPr/>
      <dgm:t>
        <a:bodyPr/>
        <a:lstStyle/>
        <a:p>
          <a:r>
            <a:rPr lang="lt-LT" sz="2000" dirty="0" smtClean="0"/>
            <a:t>ERDVĖ</a:t>
          </a:r>
          <a:endParaRPr lang="en-US" sz="2000" dirty="0"/>
        </a:p>
      </dgm:t>
    </dgm:pt>
    <dgm:pt modelId="{BFF7B11E-BBCC-4DF9-86BB-B9021188A520}" type="parTrans" cxnId="{A95BED3F-DEDA-4CC6-A1EB-A479F3B4276C}">
      <dgm:prSet/>
      <dgm:spPr/>
      <dgm:t>
        <a:bodyPr/>
        <a:lstStyle/>
        <a:p>
          <a:endParaRPr lang="en-US"/>
        </a:p>
      </dgm:t>
    </dgm:pt>
    <dgm:pt modelId="{538507A2-C35B-45A2-BFEE-128A464E13FF}" type="sibTrans" cxnId="{A95BED3F-DEDA-4CC6-A1EB-A479F3B4276C}">
      <dgm:prSet/>
      <dgm:spPr/>
      <dgm:t>
        <a:bodyPr/>
        <a:lstStyle/>
        <a:p>
          <a:endParaRPr lang="en-US"/>
        </a:p>
      </dgm:t>
    </dgm:pt>
    <dgm:pt modelId="{30DADB6A-FBBD-433F-A1F5-462DAE8BCFB8}">
      <dgm:prSet phldrT="[Text]" custT="1"/>
      <dgm:spPr/>
      <dgm:t>
        <a:bodyPr/>
        <a:lstStyle/>
        <a:p>
          <a:r>
            <a:rPr lang="lt-LT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Pagal ITTF reikalavimus tarptautinėms varžyboms žaidimo erdvė turėtų būti stačiakampė, kur ilgis turėtų būti nemažiau nei 14 m., plotis nemažiau 7 m., aukštis nemažiau 5 m. (ištrauka iš 2018 m. „ITTF Handbook“, 34 psl., 3.2.3.1 punkto). </a:t>
          </a:r>
          <a:endParaRPr lang="en-US" sz="2000" dirty="0"/>
        </a:p>
      </dgm:t>
    </dgm:pt>
    <dgm:pt modelId="{42DC9900-E215-4F30-AFD1-955749A12E75}" type="parTrans" cxnId="{FB6F1EA1-5DD8-46F5-B9A9-09829981B6C6}">
      <dgm:prSet/>
      <dgm:spPr/>
      <dgm:t>
        <a:bodyPr/>
        <a:lstStyle/>
        <a:p>
          <a:endParaRPr lang="en-US"/>
        </a:p>
      </dgm:t>
    </dgm:pt>
    <dgm:pt modelId="{5CA2E3EB-2280-4A15-B15E-D3484C011EA1}" type="sibTrans" cxnId="{FB6F1EA1-5DD8-46F5-B9A9-09829981B6C6}">
      <dgm:prSet/>
      <dgm:spPr/>
      <dgm:t>
        <a:bodyPr/>
        <a:lstStyle/>
        <a:p>
          <a:endParaRPr lang="en-US"/>
        </a:p>
      </dgm:t>
    </dgm:pt>
    <dgm:pt modelId="{87179EE3-6D75-49EC-87BF-4BC5E1A3442E}">
      <dgm:prSet phldrT="[Text]" custT="1"/>
      <dgm:spPr/>
      <dgm:t>
        <a:bodyPr/>
        <a:lstStyle/>
        <a:p>
          <a:r>
            <a:rPr lang="lt-LT" sz="2000" dirty="0" smtClean="0"/>
            <a:t>ERDVĖ SALEI VILNIUJE</a:t>
          </a:r>
          <a:endParaRPr lang="en-US" sz="2000" dirty="0"/>
        </a:p>
      </dgm:t>
    </dgm:pt>
    <dgm:pt modelId="{00D8C71D-28D2-4755-8C18-CF763814AEB1}" type="parTrans" cxnId="{237E196E-74CE-41B4-8B33-F840C2B41076}">
      <dgm:prSet/>
      <dgm:spPr/>
      <dgm:t>
        <a:bodyPr/>
        <a:lstStyle/>
        <a:p>
          <a:endParaRPr lang="en-US"/>
        </a:p>
      </dgm:t>
    </dgm:pt>
    <dgm:pt modelId="{CBE6F1F9-7DAA-404F-9007-488E334150B8}" type="sibTrans" cxnId="{237E196E-74CE-41B4-8B33-F840C2B41076}">
      <dgm:prSet/>
      <dgm:spPr/>
      <dgm:t>
        <a:bodyPr/>
        <a:lstStyle/>
        <a:p>
          <a:endParaRPr lang="en-US"/>
        </a:p>
      </dgm:t>
    </dgm:pt>
    <dgm:pt modelId="{6DBB231A-F235-420C-9C7C-E4FAC5CCEDEE}">
      <dgm:prSet phldrT="[Text]" custT="1"/>
      <dgm:spPr/>
      <dgm:t>
        <a:bodyPr/>
        <a:lstStyle/>
        <a:p>
          <a:r>
            <a:rPr lang="lt-LT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16-ai stalų žaidimo erdvė</a:t>
          </a:r>
          <a:r>
            <a: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lt-LT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rengiant tarptautines ITTF reglamento varžybas turėtų sudaryti nemažiau 28 m. x 56 m., o įvertinus plotą reikalingą apėjimui, teisėjų kolegijai, treneriams, žiūrovams bei žaidėjų sportiniams krepšiams bei jų atokvėpiui tarp rungtynių reikalingi salės matmenys būtų bent 46 m. x 70 m. </a:t>
          </a:r>
          <a:endParaRPr lang="en-US" sz="2000" b="0" dirty="0"/>
        </a:p>
      </dgm:t>
    </dgm:pt>
    <dgm:pt modelId="{CF62DCB3-EA56-47EF-845F-86F1313E9D17}" type="parTrans" cxnId="{53BA8BE4-8B0B-4D7D-A416-A7F094F9AC52}">
      <dgm:prSet/>
      <dgm:spPr/>
      <dgm:t>
        <a:bodyPr/>
        <a:lstStyle/>
        <a:p>
          <a:endParaRPr lang="en-US"/>
        </a:p>
      </dgm:t>
    </dgm:pt>
    <dgm:pt modelId="{65C2822F-F4D2-4AC5-A9BD-65E87081A6EC}" type="sibTrans" cxnId="{53BA8BE4-8B0B-4D7D-A416-A7F094F9AC52}">
      <dgm:prSet/>
      <dgm:spPr/>
      <dgm:t>
        <a:bodyPr/>
        <a:lstStyle/>
        <a:p>
          <a:endParaRPr lang="en-US"/>
        </a:p>
      </dgm:t>
    </dgm:pt>
    <dgm:pt modelId="{B3BB34FB-94B6-4F48-8B4B-52825CF72B81}" type="pres">
      <dgm:prSet presAssocID="{C601ACBE-CE62-4F41-B766-0AE28B1F5FA2}" presName="Name0" presStyleCnt="0">
        <dgm:presLayoutVars>
          <dgm:dir/>
          <dgm:animLvl val="lvl"/>
          <dgm:resizeHandles val="exact"/>
        </dgm:presLayoutVars>
      </dgm:prSet>
      <dgm:spPr/>
    </dgm:pt>
    <dgm:pt modelId="{89EF1416-D4D0-4F80-9C14-14ECC5680056}" type="pres">
      <dgm:prSet presAssocID="{AAB49AD8-F6CA-4DC5-A29A-2B25BD99CB8A}" presName="linNode" presStyleCnt="0"/>
      <dgm:spPr/>
    </dgm:pt>
    <dgm:pt modelId="{91485071-ED3B-4C69-9CBB-868BEEEF6E93}" type="pres">
      <dgm:prSet presAssocID="{AAB49AD8-F6CA-4DC5-A29A-2B25BD99CB8A}" presName="parentText" presStyleLbl="node1" presStyleIdx="0" presStyleCnt="2" custScaleX="45935" custLinFactNeighborY="-22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915B9F-F51D-45D2-A171-2B987D5E9833}" type="pres">
      <dgm:prSet presAssocID="{AAB49AD8-F6CA-4DC5-A29A-2B25BD99CB8A}" presName="descendantText" presStyleLbl="alignAccFollowNode1" presStyleIdx="0" presStyleCnt="2" custScaleX="139747" custLinFactNeighborX="41" custLinFactNeighborY="19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D8D415-A759-4B90-A239-EE7513E35A30}" type="pres">
      <dgm:prSet presAssocID="{538507A2-C35B-45A2-BFEE-128A464E13FF}" presName="sp" presStyleCnt="0"/>
      <dgm:spPr/>
    </dgm:pt>
    <dgm:pt modelId="{B56542E9-48FB-4781-8ED8-2625BBE7633E}" type="pres">
      <dgm:prSet presAssocID="{87179EE3-6D75-49EC-87BF-4BC5E1A3442E}" presName="linNode" presStyleCnt="0"/>
      <dgm:spPr/>
    </dgm:pt>
    <dgm:pt modelId="{4455B7CD-785C-44F8-9F7A-F0842C13B899}" type="pres">
      <dgm:prSet presAssocID="{87179EE3-6D75-49EC-87BF-4BC5E1A3442E}" presName="parentText" presStyleLbl="node1" presStyleIdx="1" presStyleCnt="2" custScaleX="45935" custLinFactNeighborY="-22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D884A3-A3DC-4561-B715-45465ED45981}" type="pres">
      <dgm:prSet presAssocID="{87179EE3-6D75-49EC-87BF-4BC5E1A3442E}" presName="descendantText" presStyleLbl="alignAccFollowNode1" presStyleIdx="1" presStyleCnt="2" custScaleX="139747" custLinFactNeighborX="41" custLinFactNeighborY="-1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BC3894-F4C9-4617-97F4-328AB8C7A407}" type="presOf" srcId="{C601ACBE-CE62-4F41-B766-0AE28B1F5FA2}" destId="{B3BB34FB-94B6-4F48-8B4B-52825CF72B81}" srcOrd="0" destOrd="0" presId="urn:microsoft.com/office/officeart/2005/8/layout/vList5"/>
    <dgm:cxn modelId="{FB6F1EA1-5DD8-46F5-B9A9-09829981B6C6}" srcId="{AAB49AD8-F6CA-4DC5-A29A-2B25BD99CB8A}" destId="{30DADB6A-FBBD-433F-A1F5-462DAE8BCFB8}" srcOrd="0" destOrd="0" parTransId="{42DC9900-E215-4F30-AFD1-955749A12E75}" sibTransId="{5CA2E3EB-2280-4A15-B15E-D3484C011EA1}"/>
    <dgm:cxn modelId="{53BA8BE4-8B0B-4D7D-A416-A7F094F9AC52}" srcId="{87179EE3-6D75-49EC-87BF-4BC5E1A3442E}" destId="{6DBB231A-F235-420C-9C7C-E4FAC5CCEDEE}" srcOrd="0" destOrd="0" parTransId="{CF62DCB3-EA56-47EF-845F-86F1313E9D17}" sibTransId="{65C2822F-F4D2-4AC5-A9BD-65E87081A6EC}"/>
    <dgm:cxn modelId="{8FEB5327-3452-465F-A83B-288AB78762F4}" type="presOf" srcId="{6DBB231A-F235-420C-9C7C-E4FAC5CCEDEE}" destId="{1AD884A3-A3DC-4561-B715-45465ED45981}" srcOrd="0" destOrd="0" presId="urn:microsoft.com/office/officeart/2005/8/layout/vList5"/>
    <dgm:cxn modelId="{237E196E-74CE-41B4-8B33-F840C2B41076}" srcId="{C601ACBE-CE62-4F41-B766-0AE28B1F5FA2}" destId="{87179EE3-6D75-49EC-87BF-4BC5E1A3442E}" srcOrd="1" destOrd="0" parTransId="{00D8C71D-28D2-4755-8C18-CF763814AEB1}" sibTransId="{CBE6F1F9-7DAA-404F-9007-488E334150B8}"/>
    <dgm:cxn modelId="{66431E26-D447-4D59-A730-A7241EAB7202}" type="presOf" srcId="{87179EE3-6D75-49EC-87BF-4BC5E1A3442E}" destId="{4455B7CD-785C-44F8-9F7A-F0842C13B899}" srcOrd="0" destOrd="0" presId="urn:microsoft.com/office/officeart/2005/8/layout/vList5"/>
    <dgm:cxn modelId="{3992ADB8-7841-493C-AD01-B9EFBA0CCE84}" type="presOf" srcId="{30DADB6A-FBBD-433F-A1F5-462DAE8BCFB8}" destId="{26915B9F-F51D-45D2-A171-2B987D5E9833}" srcOrd="0" destOrd="0" presId="urn:microsoft.com/office/officeart/2005/8/layout/vList5"/>
    <dgm:cxn modelId="{A95BED3F-DEDA-4CC6-A1EB-A479F3B4276C}" srcId="{C601ACBE-CE62-4F41-B766-0AE28B1F5FA2}" destId="{AAB49AD8-F6CA-4DC5-A29A-2B25BD99CB8A}" srcOrd="0" destOrd="0" parTransId="{BFF7B11E-BBCC-4DF9-86BB-B9021188A520}" sibTransId="{538507A2-C35B-45A2-BFEE-128A464E13FF}"/>
    <dgm:cxn modelId="{FC21A760-2126-4A00-B616-DC0F6213D8D9}" type="presOf" srcId="{AAB49AD8-F6CA-4DC5-A29A-2B25BD99CB8A}" destId="{91485071-ED3B-4C69-9CBB-868BEEEF6E93}" srcOrd="0" destOrd="0" presId="urn:microsoft.com/office/officeart/2005/8/layout/vList5"/>
    <dgm:cxn modelId="{15B10C60-B715-470D-8CCC-215562B93F0C}" type="presParOf" srcId="{B3BB34FB-94B6-4F48-8B4B-52825CF72B81}" destId="{89EF1416-D4D0-4F80-9C14-14ECC5680056}" srcOrd="0" destOrd="0" presId="urn:microsoft.com/office/officeart/2005/8/layout/vList5"/>
    <dgm:cxn modelId="{DCDA8F9D-A2AC-49BB-AB0A-80CC74354F80}" type="presParOf" srcId="{89EF1416-D4D0-4F80-9C14-14ECC5680056}" destId="{91485071-ED3B-4C69-9CBB-868BEEEF6E93}" srcOrd="0" destOrd="0" presId="urn:microsoft.com/office/officeart/2005/8/layout/vList5"/>
    <dgm:cxn modelId="{5D0BFE7D-B859-4CC7-AB74-A63F42B41C2F}" type="presParOf" srcId="{89EF1416-D4D0-4F80-9C14-14ECC5680056}" destId="{26915B9F-F51D-45D2-A171-2B987D5E9833}" srcOrd="1" destOrd="0" presId="urn:microsoft.com/office/officeart/2005/8/layout/vList5"/>
    <dgm:cxn modelId="{E99EB982-8D1F-4D45-B93A-F97A0CA50D10}" type="presParOf" srcId="{B3BB34FB-94B6-4F48-8B4B-52825CF72B81}" destId="{17D8D415-A759-4B90-A239-EE7513E35A30}" srcOrd="1" destOrd="0" presId="urn:microsoft.com/office/officeart/2005/8/layout/vList5"/>
    <dgm:cxn modelId="{183B20AB-5B0D-43F4-BABE-7FF34139AB63}" type="presParOf" srcId="{B3BB34FB-94B6-4F48-8B4B-52825CF72B81}" destId="{B56542E9-48FB-4781-8ED8-2625BBE7633E}" srcOrd="2" destOrd="0" presId="urn:microsoft.com/office/officeart/2005/8/layout/vList5"/>
    <dgm:cxn modelId="{F01D028F-9F0A-404C-853F-DC7307210033}" type="presParOf" srcId="{B56542E9-48FB-4781-8ED8-2625BBE7633E}" destId="{4455B7CD-785C-44F8-9F7A-F0842C13B899}" srcOrd="0" destOrd="0" presId="urn:microsoft.com/office/officeart/2005/8/layout/vList5"/>
    <dgm:cxn modelId="{DA9CC8EA-3D45-4438-86D8-26E03F17FAD6}" type="presParOf" srcId="{B56542E9-48FB-4781-8ED8-2625BBE7633E}" destId="{1AD884A3-A3DC-4561-B715-45465ED4598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15B9F-F51D-45D2-A171-2B987D5E9833}">
      <dsp:nvSpPr>
        <dsp:cNvPr id="0" name=""/>
        <dsp:cNvSpPr/>
      </dsp:nvSpPr>
      <dsp:spPr>
        <a:xfrm rot="5400000">
          <a:off x="5927621" y="-4672265"/>
          <a:ext cx="832908" cy="10493459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800" kern="1200" dirty="0" smtClean="0"/>
            <a:t>Stalo tenisas – masinė sporto šaka ne tik pasaulyje bet ir Lietuvoje. </a:t>
          </a:r>
          <a:endParaRPr lang="en-US" sz="1800" kern="1200" dirty="0"/>
        </a:p>
      </dsp:txBody>
      <dsp:txXfrm rot="-5400000">
        <a:off x="1097346" y="198669"/>
        <a:ext cx="10452800" cy="751590"/>
      </dsp:txXfrm>
    </dsp:sp>
    <dsp:sp modelId="{91485071-ED3B-4C69-9CBB-868BEEEF6E93}">
      <dsp:nvSpPr>
        <dsp:cNvPr id="0" name=""/>
        <dsp:cNvSpPr/>
      </dsp:nvSpPr>
      <dsp:spPr>
        <a:xfrm>
          <a:off x="141847" y="0"/>
          <a:ext cx="955497" cy="104113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</a:t>
          </a:r>
          <a:endParaRPr lang="en-US" sz="2000" kern="1200" dirty="0"/>
        </a:p>
      </dsp:txBody>
      <dsp:txXfrm>
        <a:off x="188491" y="46644"/>
        <a:ext cx="862209" cy="947847"/>
      </dsp:txXfrm>
    </dsp:sp>
    <dsp:sp modelId="{1AD884A3-A3DC-4561-B715-45465ED45981}">
      <dsp:nvSpPr>
        <dsp:cNvPr id="0" name=""/>
        <dsp:cNvSpPr/>
      </dsp:nvSpPr>
      <dsp:spPr>
        <a:xfrm rot="5400000">
          <a:off x="5979869" y="-3540434"/>
          <a:ext cx="832908" cy="10493459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800" b="0" kern="1200" dirty="0" smtClean="0"/>
            <a:t>Stalo tenisas – viena daugiausiai apdovanojimų Lietuvai Europoje bei pasaulyje pelniusi sporto šaka.</a:t>
          </a:r>
          <a:endParaRPr lang="en-US" sz="1800" b="0" kern="1200" dirty="0"/>
        </a:p>
      </dsp:txBody>
      <dsp:txXfrm rot="-5400000">
        <a:off x="1149594" y="1330500"/>
        <a:ext cx="10452800" cy="751590"/>
      </dsp:txXfrm>
    </dsp:sp>
    <dsp:sp modelId="{4455B7CD-785C-44F8-9F7A-F0842C13B899}">
      <dsp:nvSpPr>
        <dsp:cNvPr id="0" name=""/>
        <dsp:cNvSpPr/>
      </dsp:nvSpPr>
      <dsp:spPr>
        <a:xfrm>
          <a:off x="141847" y="1093189"/>
          <a:ext cx="955497" cy="104113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</a:t>
          </a:r>
          <a:endParaRPr lang="en-US" sz="2000" kern="1200" dirty="0"/>
        </a:p>
      </dsp:txBody>
      <dsp:txXfrm>
        <a:off x="188491" y="1139833"/>
        <a:ext cx="862209" cy="947847"/>
      </dsp:txXfrm>
    </dsp:sp>
    <dsp:sp modelId="{6F6318D2-EB80-48BA-BD7E-27EAE0CEC340}">
      <dsp:nvSpPr>
        <dsp:cNvPr id="0" name=""/>
        <dsp:cNvSpPr/>
      </dsp:nvSpPr>
      <dsp:spPr>
        <a:xfrm rot="5400000">
          <a:off x="5927621" y="-2485880"/>
          <a:ext cx="832908" cy="10493459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800" b="0" kern="1200" dirty="0" smtClean="0"/>
            <a:t>Auga perspektyvių trenerių bei jaunų žaidėjų karta, kuri, uždarius Sporto Rūmus, Vilniuje nebeturi nė vienos normalios stalo tenisui skirtos salės, kur nebūtų gėda rengti tarptautinių varžybų.</a:t>
          </a:r>
          <a:endParaRPr lang="en-US" sz="1800" b="0" kern="1200" dirty="0"/>
        </a:p>
      </dsp:txBody>
      <dsp:txXfrm rot="-5400000">
        <a:off x="1097346" y="2385054"/>
        <a:ext cx="10452800" cy="751590"/>
      </dsp:txXfrm>
    </dsp:sp>
    <dsp:sp modelId="{93282CD2-8274-491E-A857-97E418A8DB76}">
      <dsp:nvSpPr>
        <dsp:cNvPr id="0" name=""/>
        <dsp:cNvSpPr/>
      </dsp:nvSpPr>
      <dsp:spPr>
        <a:xfrm>
          <a:off x="141847" y="2186381"/>
          <a:ext cx="955497" cy="104113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</a:t>
          </a:r>
          <a:endParaRPr lang="en-US" sz="2000" kern="1200" dirty="0"/>
        </a:p>
      </dsp:txBody>
      <dsp:txXfrm>
        <a:off x="188491" y="2233025"/>
        <a:ext cx="862209" cy="947847"/>
      </dsp:txXfrm>
    </dsp:sp>
    <dsp:sp modelId="{C6D045FC-7E80-4EB9-9390-E76A196ECD4D}">
      <dsp:nvSpPr>
        <dsp:cNvPr id="0" name=""/>
        <dsp:cNvSpPr/>
      </dsp:nvSpPr>
      <dsp:spPr>
        <a:xfrm rot="5400000">
          <a:off x="5927621" y="-1444204"/>
          <a:ext cx="832908" cy="10493459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800" b="0" kern="1200" dirty="0" smtClean="0"/>
            <a:t>Plati žiūrovų auditorija.</a:t>
          </a:r>
          <a:endParaRPr lang="en-US" sz="1800" b="0" kern="1200" dirty="0"/>
        </a:p>
      </dsp:txBody>
      <dsp:txXfrm rot="-5400000">
        <a:off x="1097346" y="3426730"/>
        <a:ext cx="10452800" cy="751590"/>
      </dsp:txXfrm>
    </dsp:sp>
    <dsp:sp modelId="{8DBFD5B4-AB6E-4C7A-BC7C-83B880DCA533}">
      <dsp:nvSpPr>
        <dsp:cNvPr id="0" name=""/>
        <dsp:cNvSpPr/>
      </dsp:nvSpPr>
      <dsp:spPr>
        <a:xfrm>
          <a:off x="141847" y="3292129"/>
          <a:ext cx="955497" cy="104113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4</a:t>
          </a:r>
          <a:endParaRPr lang="en-US" sz="2000" kern="1200" dirty="0"/>
        </a:p>
      </dsp:txBody>
      <dsp:txXfrm>
        <a:off x="188491" y="3338773"/>
        <a:ext cx="862209" cy="947847"/>
      </dsp:txXfrm>
    </dsp:sp>
    <dsp:sp modelId="{EA8981A3-AE6E-4C25-A03D-5C5850ED8AA3}">
      <dsp:nvSpPr>
        <dsp:cNvPr id="0" name=""/>
        <dsp:cNvSpPr/>
      </dsp:nvSpPr>
      <dsp:spPr>
        <a:xfrm rot="5400000">
          <a:off x="5927621" y="-351011"/>
          <a:ext cx="832908" cy="10493459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800" b="0" kern="1200" dirty="0" smtClean="0"/>
            <a:t>Žaidžiamiausios sporto šakos potencialas ir Lietuvos sportininkų lygis Nacionalinio stadiono komplekse sudarytų galimybę Vilniuje rengti aukščiausio reitingo tarptautines varžybas, sportininkų stovyklas, auginti čempiones, čempionus, Nacionalinio stadiono pajamas ir šalies žinomumą.</a:t>
          </a:r>
          <a:endParaRPr lang="en-US" sz="1800" b="0" kern="1200" dirty="0"/>
        </a:p>
      </dsp:txBody>
      <dsp:txXfrm rot="-5400000">
        <a:off x="1097346" y="4519923"/>
        <a:ext cx="10452800" cy="751590"/>
      </dsp:txXfrm>
    </dsp:sp>
    <dsp:sp modelId="{437F1807-E9F3-4829-97CB-26A0E6A47A20}">
      <dsp:nvSpPr>
        <dsp:cNvPr id="0" name=""/>
        <dsp:cNvSpPr/>
      </dsp:nvSpPr>
      <dsp:spPr>
        <a:xfrm>
          <a:off x="141847" y="4375150"/>
          <a:ext cx="955497" cy="104113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5</a:t>
          </a:r>
          <a:endParaRPr lang="en-US" sz="2000" kern="1200" dirty="0"/>
        </a:p>
      </dsp:txBody>
      <dsp:txXfrm>
        <a:off x="188491" y="4421794"/>
        <a:ext cx="862209" cy="9478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15B9F-F51D-45D2-A171-2B987D5E9833}">
      <dsp:nvSpPr>
        <dsp:cNvPr id="0" name=""/>
        <dsp:cNvSpPr/>
      </dsp:nvSpPr>
      <dsp:spPr>
        <a:xfrm rot="5400000">
          <a:off x="5488803" y="-3414297"/>
          <a:ext cx="2114550" cy="955319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20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Pagal ITTF reikalavimus tarptautinėms varžyboms žaidimo erdvė turėtų būti stačiakampė, kur ilgis turėtų būti nemažiau nei 14 m., plotis nemažiau 7 m., aukštis nemažiau 5 m. (ištrauka iš 2018 m. „ITTF Handbook“, 34 psl., 3.2.3.1 punkto). </a:t>
          </a:r>
          <a:endParaRPr lang="en-US" sz="2000" kern="1200" dirty="0"/>
        </a:p>
      </dsp:txBody>
      <dsp:txXfrm rot="-5400000">
        <a:off x="1769480" y="408250"/>
        <a:ext cx="9449973" cy="1908102"/>
      </dsp:txXfrm>
    </dsp:sp>
    <dsp:sp modelId="{91485071-ED3B-4C69-9CBB-868BEEEF6E93}">
      <dsp:nvSpPr>
        <dsp:cNvPr id="0" name=""/>
        <dsp:cNvSpPr/>
      </dsp:nvSpPr>
      <dsp:spPr>
        <a:xfrm>
          <a:off x="1573" y="0"/>
          <a:ext cx="1766332" cy="26431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000" kern="1200" dirty="0" smtClean="0"/>
            <a:t>ERDVĖ</a:t>
          </a:r>
          <a:endParaRPr lang="en-US" sz="2000" kern="1200" dirty="0"/>
        </a:p>
      </dsp:txBody>
      <dsp:txXfrm>
        <a:off x="87798" y="86225"/>
        <a:ext cx="1593882" cy="2470737"/>
      </dsp:txXfrm>
    </dsp:sp>
    <dsp:sp modelId="{1AD884A3-A3DC-4561-B715-45465ED45981}">
      <dsp:nvSpPr>
        <dsp:cNvPr id="0" name=""/>
        <dsp:cNvSpPr/>
      </dsp:nvSpPr>
      <dsp:spPr>
        <a:xfrm rot="5400000">
          <a:off x="5488803" y="-682530"/>
          <a:ext cx="2114550" cy="955319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20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16-ai stalų žaidimo erdvė</a:t>
          </a:r>
          <a:r>
            <a:rPr lang="en-US" sz="20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lt-LT" sz="20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rengiant tarptautines ITTF reglamento varžybas turėtų sudaryti nemažiau 28 m. x 56 m., o įvertinus plotą reikalingą apėjimui, teisėjų kolegijai, treneriams, žiūrovams bei žaidėjų sportiniams krepšiams bei jų atokvėpiui tarp rungtynių reikalingi salės matmenys būtų bent 46 m. x 70 m. </a:t>
          </a:r>
          <a:endParaRPr lang="en-US" sz="2000" b="0" kern="1200" dirty="0"/>
        </a:p>
      </dsp:txBody>
      <dsp:txXfrm rot="-5400000">
        <a:off x="1769480" y="3140017"/>
        <a:ext cx="9449973" cy="1908102"/>
      </dsp:txXfrm>
    </dsp:sp>
    <dsp:sp modelId="{4455B7CD-785C-44F8-9F7A-F0842C13B899}">
      <dsp:nvSpPr>
        <dsp:cNvPr id="0" name=""/>
        <dsp:cNvSpPr/>
      </dsp:nvSpPr>
      <dsp:spPr>
        <a:xfrm>
          <a:off x="1573" y="2769360"/>
          <a:ext cx="1766332" cy="26431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000" kern="1200" dirty="0" smtClean="0"/>
            <a:t>ERDVĖ SALEI VILNIUJE</a:t>
          </a:r>
          <a:endParaRPr lang="en-US" sz="2000" kern="1200" dirty="0"/>
        </a:p>
      </dsp:txBody>
      <dsp:txXfrm>
        <a:off x="87798" y="2855585"/>
        <a:ext cx="1593882" cy="2470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87EF-FDC7-42F9-AEF0-79EA040CBBB4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3D3E-8003-4A6F-BABE-0438AFE41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08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87EF-FDC7-42F9-AEF0-79EA040CBBB4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3D3E-8003-4A6F-BABE-0438AFE41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17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87EF-FDC7-42F9-AEF0-79EA040CBBB4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3D3E-8003-4A6F-BABE-0438AFE41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77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87EF-FDC7-42F9-AEF0-79EA040CBBB4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3D3E-8003-4A6F-BABE-0438AFE41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35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87EF-FDC7-42F9-AEF0-79EA040CBBB4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3D3E-8003-4A6F-BABE-0438AFE41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56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87EF-FDC7-42F9-AEF0-79EA040CBBB4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3D3E-8003-4A6F-BABE-0438AFE41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17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87EF-FDC7-42F9-AEF0-79EA040CBBB4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3D3E-8003-4A6F-BABE-0438AFE41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3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87EF-FDC7-42F9-AEF0-79EA040CBBB4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3D3E-8003-4A6F-BABE-0438AFE41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72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87EF-FDC7-42F9-AEF0-79EA040CBBB4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3D3E-8003-4A6F-BABE-0438AFE41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97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87EF-FDC7-42F9-AEF0-79EA040CBBB4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3D3E-8003-4A6F-BABE-0438AFE41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75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87EF-FDC7-42F9-AEF0-79EA040CBBB4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3D3E-8003-4A6F-BABE-0438AFE41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4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287EF-FDC7-42F9-AEF0-79EA040CBBB4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53D3E-8003-4A6F-BABE-0438AFE41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7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STA - Lietuvos stalo teniso asociacija nuotrauk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97" y="360608"/>
            <a:ext cx="10908406" cy="6130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797" y="3535044"/>
            <a:ext cx="10908406" cy="1655762"/>
          </a:xfrm>
          <a:solidFill>
            <a:srgbClr val="FFFFFF">
              <a:alpha val="76863"/>
            </a:srgbClr>
          </a:solidFill>
        </p:spPr>
        <p:txBody>
          <a:bodyPr anchor="ctr">
            <a:normAutofit/>
          </a:bodyPr>
          <a:lstStyle/>
          <a:p>
            <a:pPr algn="l"/>
            <a:r>
              <a:rPr lang="lt-LT" sz="3600" dirty="0" smtClean="0"/>
              <a:t>DĖL STALO TENISO SALĖS NACIONALINIAME STADIONE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51408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13" y="179341"/>
            <a:ext cx="11732653" cy="742458"/>
          </a:xfrm>
        </p:spPr>
        <p:txBody>
          <a:bodyPr>
            <a:normAutofit/>
          </a:bodyPr>
          <a:lstStyle/>
          <a:p>
            <a:r>
              <a:rPr lang="lt-LT" sz="3600" dirty="0" smtClean="0"/>
              <a:t>Kodėl Vilniuje turi atsirasti tarptautinio lygio stalo teniso salė ? </a:t>
            </a:r>
            <a:endParaRPr lang="en-US" sz="36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95732048"/>
              </p:ext>
            </p:extLst>
          </p:nvPr>
        </p:nvGraphicFramePr>
        <p:xfrm>
          <a:off x="141667" y="921799"/>
          <a:ext cx="1173265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7503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871" y="192792"/>
            <a:ext cx="11629622" cy="9144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Tarptautin</a:t>
            </a:r>
            <a:r>
              <a:rPr lang="lt-LT" sz="3600" dirty="0" smtClean="0"/>
              <a:t>ės stalo teniso federacijos techniniai reikalavimai</a:t>
            </a:r>
            <a:endParaRPr lang="en-US" sz="3600" dirty="0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056482434"/>
              </p:ext>
            </p:extLst>
          </p:nvPr>
        </p:nvGraphicFramePr>
        <p:xfrm>
          <a:off x="305871" y="1107192"/>
          <a:ext cx="1132267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3426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0"/>
            <a:ext cx="11629622" cy="914400"/>
          </a:xfrm>
        </p:spPr>
        <p:txBody>
          <a:bodyPr>
            <a:normAutofit/>
          </a:bodyPr>
          <a:lstStyle/>
          <a:p>
            <a:r>
              <a:rPr lang="lt-LT" sz="3600" dirty="0" smtClean="0"/>
              <a:t>Helsinkio savivaldybės stalo teniso salė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075" y="894151"/>
            <a:ext cx="7972023" cy="596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957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11" y="128220"/>
            <a:ext cx="11846319" cy="708907"/>
          </a:xfrm>
        </p:spPr>
        <p:txBody>
          <a:bodyPr>
            <a:normAutofit/>
          </a:bodyPr>
          <a:lstStyle/>
          <a:p>
            <a:r>
              <a:rPr lang="lt-LT" sz="3600" dirty="0" smtClean="0"/>
              <a:t>Europos čempionatai galėtų vykti ir Lietuvoje</a:t>
            </a:r>
            <a:endParaRPr lang="en-US" sz="3600" dirty="0"/>
          </a:p>
        </p:txBody>
      </p:sp>
      <p:pic>
        <p:nvPicPr>
          <p:cNvPr id="2052" name="Picture 4" descr="Vaizdo rezultatas pagal uÅ¾klausÄ âRUTA PASKAUSKIENE KARakasevicâ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11" y="952657"/>
            <a:ext cx="8626602" cy="485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aizdo rezultatas pagal uÅ¾klausÄ âRUTA PASKAUSKIENE KARakasevicâ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918" y="2820474"/>
            <a:ext cx="5859885" cy="390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43911" y="4675030"/>
            <a:ext cx="5819007" cy="660460"/>
          </a:xfrm>
          <a:prstGeom prst="rect">
            <a:avLst/>
          </a:prstGeom>
          <a:solidFill>
            <a:srgbClr val="FFFFFF">
              <a:alpha val="76863"/>
            </a:srgb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dirty="0" smtClean="0"/>
              <a:t>Rūta Paškauskienė – daugkartinė Europos čempionė bei prizininkė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42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246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Kodėl Vilniuje turi atsirasti tarptautinio lygio stalo teniso salė ? </vt:lpstr>
      <vt:lpstr>Tarptautinės stalo teniso federacijos techniniai reikalavimai</vt:lpstr>
      <vt:lpstr>Helsinkio savivaldybės stalo teniso salė</vt:lpstr>
      <vt:lpstr>Europos čempionatai galėtų vykti ir Lietuvoje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Lsta</dc:creator>
  <cp:lastModifiedBy>Lsta</cp:lastModifiedBy>
  <cp:revision>9</cp:revision>
  <dcterms:created xsi:type="dcterms:W3CDTF">2018-04-24T10:38:45Z</dcterms:created>
  <dcterms:modified xsi:type="dcterms:W3CDTF">2018-04-24T11:43:14Z</dcterms:modified>
</cp:coreProperties>
</file>