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1" r:id="rId17"/>
    <p:sldId id="272" r:id="rId18"/>
  </p:sldIdLst>
  <p:sldSz cx="9144000" cy="5143500" type="screen16x9"/>
  <p:notesSz cx="17348200" cy="9753600"/>
  <p:embeddedFontLst>
    <p:embeddedFont>
      <p:font typeface="Calibri" panose="020F0502020204030204" pitchFamily="34" charset="0"/>
      <p:regular r:id="rId20"/>
      <p:bold r:id="rId21"/>
      <p:italic r:id="rId22"/>
      <p:boldItalic r:id="rId23"/>
    </p:embeddedFont>
    <p:embeddedFont>
      <p:font typeface="Nunito" panose="020B0604020202020204" charset="0"/>
      <p:regular r:id="rId24"/>
      <p:bold r:id="rId25"/>
      <p:italic r:id="rId26"/>
      <p:boldItalic r:id="rId27"/>
    </p:embeddedFont>
    <p:embeddedFont>
      <p:font typeface="Nunito Light" panose="020B0604020202020204" charset="0"/>
      <p:regular r:id="rId28"/>
      <p:bold r:id="rId29"/>
      <p:italic r:id="rId30"/>
      <p:boldItalic r:id="rId31"/>
    </p:embeddedFont>
    <p:embeddedFont>
      <p:font typeface="Oswald" panose="020B0604020202020204" charset="0"/>
      <p:regular r:id="rId32"/>
      <p:bold r:id="rId33"/>
    </p:embeddedFont>
    <p:embeddedFont>
      <p:font typeface="Oswald Regular"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snapToObjects="1">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47"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f7c6ac586_0_1: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f7c6ac586_0_1: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ba490459f_4_2248: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ba490459f_4_224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ba490459f_4_2283: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ba490459f_4_228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f7c6ac586_0_274: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f7c6ac586_0_27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f7c6ac586_0_279: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f7c6ac586_0_27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cd87da5f0c_0_0: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cd87da5f0c_0_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7c6ac586_0_15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f7c6ac586_0_15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7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4ba490459f_4_2380: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4ba490459f_4_23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ba490459f_4_2563: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ba490459f_4_256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f7c6ac586_0_1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cf7c6ac586_0_1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f7c6ac586_0_1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f7c6ac586_0_1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7c6ac586_0_15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f7c6ac586_0_15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f7c6ac586_0_16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cf7c6ac586_0_16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cf7c6ac586_0_252: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cf7c6ac586_0_25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Ar </a:t>
            </a:r>
            <a:r>
              <a:rPr lang="es-ES" dirty="0" err="1"/>
              <a:t>jums</a:t>
            </a:r>
            <a:r>
              <a:rPr lang="es-ES" dirty="0"/>
              <a:t> </a:t>
            </a:r>
            <a:r>
              <a:rPr lang="es-ES" dirty="0" err="1"/>
              <a:t>nesuplazda</a:t>
            </a:r>
            <a:r>
              <a:rPr lang="es-ES" dirty="0"/>
              <a:t> </a:t>
            </a:r>
            <a:r>
              <a:rPr lang="es-ES" err="1"/>
              <a:t>širdis</a:t>
            </a:r>
            <a:r>
              <a:rPr lang="es-ES"/>
              <a:t> krūtinėje </a:t>
            </a:r>
            <a:r>
              <a:rPr lang="es-ES" dirty="0" err="1"/>
              <a:t>įsivaizduojant</a:t>
            </a:r>
            <a:r>
              <a:rPr lang="es-ES" dirty="0"/>
              <a:t> </a:t>
            </a:r>
            <a:r>
              <a:rPr lang="es-ES" dirty="0" err="1"/>
              <a:t>Lietuvos</a:t>
            </a:r>
            <a:r>
              <a:rPr lang="es-ES" dirty="0"/>
              <a:t> </a:t>
            </a:r>
            <a:r>
              <a:rPr lang="es-ES" dirty="0" err="1"/>
              <a:t>sporto</a:t>
            </a:r>
            <a:r>
              <a:rPr lang="es-ES" dirty="0"/>
              <a:t> </a:t>
            </a:r>
            <a:r>
              <a:rPr lang="es-ES" dirty="0" err="1"/>
              <a:t>arenoje</a:t>
            </a:r>
            <a:r>
              <a:rPr lang="es-ES" dirty="0"/>
              <a:t> </a:t>
            </a:r>
            <a:r>
              <a:rPr lang="es-ES" dirty="0" err="1"/>
              <a:t>vykstančias</a:t>
            </a:r>
            <a:r>
              <a:rPr lang="es-ES" dirty="0"/>
              <a:t> </a:t>
            </a:r>
            <a:r>
              <a:rPr lang="es-ES" dirty="0" err="1"/>
              <a:t>pasaulio</a:t>
            </a:r>
            <a:r>
              <a:rPr lang="es-ES" dirty="0"/>
              <a:t> </a:t>
            </a:r>
            <a:r>
              <a:rPr lang="es-ES" dirty="0" err="1"/>
              <a:t>komandinio</a:t>
            </a:r>
            <a:r>
              <a:rPr lang="es-ES" dirty="0"/>
              <a:t> </a:t>
            </a:r>
            <a:r>
              <a:rPr lang="es-ES" dirty="0" err="1"/>
              <a:t>čempionato</a:t>
            </a:r>
            <a:r>
              <a:rPr lang="es-ES" dirty="0"/>
              <a:t> </a:t>
            </a:r>
            <a:r>
              <a:rPr lang="es-ES" dirty="0" err="1"/>
              <a:t>atrankos</a:t>
            </a:r>
            <a:r>
              <a:rPr lang="es-ES" dirty="0"/>
              <a:t> </a:t>
            </a:r>
            <a:r>
              <a:rPr lang="es-ES" dirty="0" err="1"/>
              <a:t>varžybas</a:t>
            </a:r>
            <a:r>
              <a:rPr lang="es-ES" dirty="0"/>
              <a:t>, </a:t>
            </a:r>
            <a:r>
              <a:rPr lang="es-ES" dirty="0" err="1"/>
              <a:t>kuriose</a:t>
            </a:r>
            <a:r>
              <a:rPr lang="es-ES" dirty="0"/>
              <a:t> </a:t>
            </a:r>
            <a:r>
              <a:rPr lang="es-ES" dirty="0" err="1"/>
              <a:t>rungiasi</a:t>
            </a:r>
            <a:r>
              <a:rPr lang="es-ES" dirty="0"/>
              <a:t> </a:t>
            </a:r>
            <a:r>
              <a:rPr lang="es-ES" dirty="0" err="1"/>
              <a:t>mūsų</a:t>
            </a:r>
            <a:r>
              <a:rPr lang="es-ES" dirty="0"/>
              <a:t> </a:t>
            </a:r>
            <a:r>
              <a:rPr lang="es-ES" dirty="0" err="1"/>
              <a:t>šalies</a:t>
            </a:r>
            <a:r>
              <a:rPr lang="es-ES" dirty="0"/>
              <a:t> </a:t>
            </a:r>
            <a:r>
              <a:rPr lang="es-ES" dirty="0" err="1"/>
              <a:t>sportininkai</a:t>
            </a:r>
            <a:r>
              <a:rPr lang="es-ES" dirty="0"/>
              <a:t> su </a:t>
            </a:r>
            <a:r>
              <a:rPr lang="es-ES" dirty="0" err="1"/>
              <a:t>pasaulio</a:t>
            </a:r>
            <a:r>
              <a:rPr lang="es-ES" dirty="0"/>
              <a:t> </a:t>
            </a:r>
            <a:r>
              <a:rPr lang="es-ES" dirty="0" err="1"/>
              <a:t>elito</a:t>
            </a:r>
            <a:r>
              <a:rPr lang="es-ES" dirty="0"/>
              <a:t> </a:t>
            </a:r>
            <a:r>
              <a:rPr lang="es-ES" dirty="0" err="1"/>
              <a:t>atstovais</a:t>
            </a:r>
            <a:r>
              <a:rPr lang="es-ES" dirty="0"/>
              <a:t>, o </a:t>
            </a:r>
            <a:r>
              <a:rPr lang="es-ES" dirty="0" err="1"/>
              <a:t>juos</a:t>
            </a:r>
            <a:r>
              <a:rPr lang="es-ES" dirty="0"/>
              <a:t> </a:t>
            </a:r>
            <a:r>
              <a:rPr lang="es-ES" dirty="0" err="1"/>
              <a:t>palaiko</a:t>
            </a:r>
            <a:r>
              <a:rPr lang="es-ES" dirty="0"/>
              <a:t> </a:t>
            </a:r>
            <a:r>
              <a:rPr lang="es-ES" dirty="0" err="1"/>
              <a:t>gausi</a:t>
            </a:r>
            <a:r>
              <a:rPr lang="es-ES" dirty="0"/>
              <a:t> </a:t>
            </a:r>
            <a:r>
              <a:rPr lang="es-ES" dirty="0" err="1"/>
              <a:t>mūsų</a:t>
            </a:r>
            <a:r>
              <a:rPr lang="es-ES" dirty="0"/>
              <a:t> </a:t>
            </a:r>
            <a:r>
              <a:rPr lang="es-ES" dirty="0" err="1"/>
              <a:t>šalies</a:t>
            </a:r>
            <a:r>
              <a:rPr lang="es-ES" dirty="0"/>
              <a:t> </a:t>
            </a:r>
            <a:r>
              <a:rPr lang="es-ES" dirty="0" err="1"/>
              <a:t>sirgalių</a:t>
            </a:r>
            <a:r>
              <a:rPr lang="es-ES" dirty="0"/>
              <a:t> minia?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f7c6ac586_0_256: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f7c6ac586_0_25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txBox="1">
            <a:spLocks noGrp="1"/>
          </p:cNvSpPr>
          <p:nvPr>
            <p:ph type="body" idx="1"/>
          </p:nvPr>
        </p:nvSpPr>
        <p:spPr>
          <a:xfrm>
            <a:off x="1734800" y="4632950"/>
            <a:ext cx="13878551" cy="438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ba490459f_4_158:notes"/>
          <p:cNvSpPr>
            <a:spLocks noGrp="1" noRot="1" noChangeAspect="1"/>
          </p:cNvSpPr>
          <p:nvPr>
            <p:ph type="sldImg" idx="2"/>
          </p:nvPr>
        </p:nvSpPr>
        <p:spPr>
          <a:xfrm>
            <a:off x="542290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ba490459f_4_158: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IG TITTLE OPENING"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p:nvPr/>
        </p:nvSpPr>
        <p:spPr>
          <a:xfrm>
            <a:off x="-8" y="0"/>
            <a:ext cx="1053792" cy="2102560"/>
          </a:xfrm>
          <a:custGeom>
            <a:avLst/>
            <a:gdLst/>
            <a:ahLst/>
            <a:cxnLst/>
            <a:rect l="l" t="t" r="r" b="b"/>
            <a:pathLst>
              <a:path w="1997710" h="3985895" extrusionOk="0">
                <a:moveTo>
                  <a:pt x="1997252" y="0"/>
                </a:moveTo>
                <a:lnTo>
                  <a:pt x="0" y="0"/>
                </a:lnTo>
                <a:lnTo>
                  <a:pt x="0" y="3985729"/>
                </a:lnTo>
                <a:lnTo>
                  <a:pt x="1997252"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13;p2"/>
          <p:cNvSpPr/>
          <p:nvPr/>
        </p:nvSpPr>
        <p:spPr>
          <a:xfrm>
            <a:off x="6568046" y="408"/>
            <a:ext cx="2578206" cy="5144689"/>
          </a:xfrm>
          <a:custGeom>
            <a:avLst/>
            <a:gdLst/>
            <a:ahLst/>
            <a:cxnLst/>
            <a:rect l="l" t="t" r="r" b="b"/>
            <a:pathLst>
              <a:path w="4887594" h="9752965" extrusionOk="0">
                <a:moveTo>
                  <a:pt x="4887150" y="0"/>
                </a:moveTo>
                <a:lnTo>
                  <a:pt x="0" y="9752825"/>
                </a:lnTo>
                <a:lnTo>
                  <a:pt x="4887150" y="9752825"/>
                </a:lnTo>
                <a:lnTo>
                  <a:pt x="488715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14;p2"/>
          <p:cNvSpPr/>
          <p:nvPr/>
        </p:nvSpPr>
        <p:spPr>
          <a:xfrm>
            <a:off x="5485292" y="2850252"/>
            <a:ext cx="2056670" cy="0"/>
          </a:xfrm>
          <a:custGeom>
            <a:avLst/>
            <a:gdLst/>
            <a:ahLst/>
            <a:cxnLst/>
            <a:rect l="l" t="t" r="r" b="b"/>
            <a:pathLst>
              <a:path w="3898900" h="120000" extrusionOk="0">
                <a:moveTo>
                  <a:pt x="0" y="0"/>
                </a:moveTo>
                <a:lnTo>
                  <a:pt x="3898900" y="0"/>
                </a:lnTo>
              </a:path>
            </a:pathLst>
          </a:custGeom>
          <a:noFill/>
          <a:ln w="25400"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15;p2"/>
          <p:cNvSpPr txBox="1">
            <a:spLocks noGrp="1"/>
          </p:cNvSpPr>
          <p:nvPr>
            <p:ph type="ctrTitle"/>
          </p:nvPr>
        </p:nvSpPr>
        <p:spPr>
          <a:xfrm>
            <a:off x="1498975" y="1283353"/>
            <a:ext cx="6467400" cy="1225200"/>
          </a:xfrm>
          <a:prstGeom prst="rect">
            <a:avLst/>
          </a:prstGeom>
          <a:noFill/>
          <a:ln>
            <a:noFill/>
          </a:ln>
        </p:spPr>
        <p:txBody>
          <a:bodyPr spcFirstLastPara="1" wrap="square" lIns="0" tIns="0" rIns="0" bIns="0" anchor="b" anchorCtr="0">
            <a:noAutofit/>
          </a:bodyPr>
          <a:lstStyle>
            <a:lvl1pPr lvl="0" algn="r">
              <a:spcBef>
                <a:spcPts val="0"/>
              </a:spcBef>
              <a:spcAft>
                <a:spcPts val="0"/>
              </a:spcAft>
              <a:buClr>
                <a:srgbClr val="666666"/>
              </a:buClr>
              <a:buSzPts val="4500"/>
              <a:buFont typeface="Oswald"/>
              <a:buNone/>
              <a:defRPr sz="4500" b="1" i="0">
                <a:solidFill>
                  <a:srgbClr val="666666"/>
                </a:solidFill>
                <a:latin typeface="Oswald"/>
                <a:ea typeface="Oswald"/>
                <a:cs typeface="Oswald"/>
                <a:sym typeface="Oswald"/>
              </a:defRPr>
            </a:lvl1pPr>
            <a:lvl2pPr lvl="1">
              <a:spcBef>
                <a:spcPts val="0"/>
              </a:spcBef>
              <a:spcAft>
                <a:spcPts val="0"/>
              </a:spcAft>
              <a:buClr>
                <a:srgbClr val="666666"/>
              </a:buClr>
              <a:buSzPts val="700"/>
              <a:buNone/>
              <a:defRPr>
                <a:solidFill>
                  <a:srgbClr val="666666"/>
                </a:solidFill>
              </a:defRPr>
            </a:lvl2pPr>
            <a:lvl3pPr lvl="2">
              <a:spcBef>
                <a:spcPts val="0"/>
              </a:spcBef>
              <a:spcAft>
                <a:spcPts val="0"/>
              </a:spcAft>
              <a:buClr>
                <a:srgbClr val="666666"/>
              </a:buClr>
              <a:buSzPts val="700"/>
              <a:buNone/>
              <a:defRPr>
                <a:solidFill>
                  <a:srgbClr val="666666"/>
                </a:solidFill>
              </a:defRPr>
            </a:lvl3pPr>
            <a:lvl4pPr lvl="3">
              <a:spcBef>
                <a:spcPts val="0"/>
              </a:spcBef>
              <a:spcAft>
                <a:spcPts val="0"/>
              </a:spcAft>
              <a:buClr>
                <a:srgbClr val="666666"/>
              </a:buClr>
              <a:buSzPts val="700"/>
              <a:buNone/>
              <a:defRPr>
                <a:solidFill>
                  <a:srgbClr val="666666"/>
                </a:solidFill>
              </a:defRPr>
            </a:lvl4pPr>
            <a:lvl5pPr lvl="4">
              <a:spcBef>
                <a:spcPts val="0"/>
              </a:spcBef>
              <a:spcAft>
                <a:spcPts val="0"/>
              </a:spcAft>
              <a:buClr>
                <a:srgbClr val="666666"/>
              </a:buClr>
              <a:buSzPts val="700"/>
              <a:buNone/>
              <a:defRPr>
                <a:solidFill>
                  <a:srgbClr val="666666"/>
                </a:solidFill>
              </a:defRPr>
            </a:lvl5pPr>
            <a:lvl6pPr lvl="5">
              <a:spcBef>
                <a:spcPts val="0"/>
              </a:spcBef>
              <a:spcAft>
                <a:spcPts val="0"/>
              </a:spcAft>
              <a:buClr>
                <a:srgbClr val="666666"/>
              </a:buClr>
              <a:buSzPts val="700"/>
              <a:buNone/>
              <a:defRPr>
                <a:solidFill>
                  <a:srgbClr val="666666"/>
                </a:solidFill>
              </a:defRPr>
            </a:lvl6pPr>
            <a:lvl7pPr lvl="6">
              <a:spcBef>
                <a:spcPts val="0"/>
              </a:spcBef>
              <a:spcAft>
                <a:spcPts val="0"/>
              </a:spcAft>
              <a:buClr>
                <a:srgbClr val="666666"/>
              </a:buClr>
              <a:buSzPts val="700"/>
              <a:buNone/>
              <a:defRPr>
                <a:solidFill>
                  <a:srgbClr val="666666"/>
                </a:solidFill>
              </a:defRPr>
            </a:lvl7pPr>
            <a:lvl8pPr lvl="7">
              <a:spcBef>
                <a:spcPts val="0"/>
              </a:spcBef>
              <a:spcAft>
                <a:spcPts val="0"/>
              </a:spcAft>
              <a:buClr>
                <a:srgbClr val="666666"/>
              </a:buClr>
              <a:buSzPts val="700"/>
              <a:buNone/>
              <a:defRPr>
                <a:solidFill>
                  <a:srgbClr val="666666"/>
                </a:solidFill>
              </a:defRPr>
            </a:lvl8pPr>
            <a:lvl9pPr lvl="8">
              <a:spcBef>
                <a:spcPts val="0"/>
              </a:spcBef>
              <a:spcAft>
                <a:spcPts val="0"/>
              </a:spcAft>
              <a:buClr>
                <a:srgbClr val="666666"/>
              </a:buClr>
              <a:buSzPts val="700"/>
              <a:buNone/>
              <a:defRPr>
                <a:solidFill>
                  <a:srgbClr val="666666"/>
                </a:solidFill>
              </a:defRPr>
            </a:lvl9pPr>
          </a:lstStyle>
          <a:p>
            <a:endParaRPr/>
          </a:p>
        </p:txBody>
      </p:sp>
      <p:sp>
        <p:nvSpPr>
          <p:cNvPr id="16" name="Google Shape;16;p2"/>
          <p:cNvSpPr txBox="1">
            <a:spLocks noGrp="1"/>
          </p:cNvSpPr>
          <p:nvPr>
            <p:ph type="subTitle" idx="1"/>
          </p:nvPr>
        </p:nvSpPr>
        <p:spPr>
          <a:xfrm>
            <a:off x="5526200" y="3233152"/>
            <a:ext cx="2410800" cy="368100"/>
          </a:xfrm>
          <a:prstGeom prst="rect">
            <a:avLst/>
          </a:prstGeom>
          <a:noFill/>
          <a:ln>
            <a:noFill/>
          </a:ln>
        </p:spPr>
        <p:txBody>
          <a:bodyPr spcFirstLastPara="1" wrap="square" lIns="0" tIns="0" rIns="0" bIns="0" anchor="t" anchorCtr="0">
            <a:noAutofit/>
          </a:bodyPr>
          <a:lstStyle>
            <a:lvl1pPr lvl="0" algn="r">
              <a:spcBef>
                <a:spcPts val="0"/>
              </a:spcBef>
              <a:spcAft>
                <a:spcPts val="0"/>
              </a:spcAft>
              <a:buClr>
                <a:srgbClr val="666666"/>
              </a:buClr>
              <a:buSzPts val="1200"/>
              <a:buNone/>
              <a:defRPr>
                <a:solidFill>
                  <a:srgbClr val="666666"/>
                </a:solidFill>
              </a:defRPr>
            </a:lvl1pPr>
            <a:lvl2pPr lvl="1" algn="l">
              <a:spcBef>
                <a:spcPts val="0"/>
              </a:spcBef>
              <a:spcAft>
                <a:spcPts val="0"/>
              </a:spcAft>
              <a:buClr>
                <a:srgbClr val="666666"/>
              </a:buClr>
              <a:buSzPts val="1200"/>
              <a:buNone/>
              <a:defRPr>
                <a:solidFill>
                  <a:srgbClr val="666666"/>
                </a:solidFill>
              </a:defRPr>
            </a:lvl2pPr>
            <a:lvl3pPr lvl="2" algn="l">
              <a:spcBef>
                <a:spcPts val="0"/>
              </a:spcBef>
              <a:spcAft>
                <a:spcPts val="0"/>
              </a:spcAft>
              <a:buClr>
                <a:srgbClr val="666666"/>
              </a:buClr>
              <a:buSzPts val="1200"/>
              <a:buNone/>
              <a:defRPr>
                <a:solidFill>
                  <a:srgbClr val="666666"/>
                </a:solidFill>
              </a:defRPr>
            </a:lvl3pPr>
            <a:lvl4pPr lvl="3" algn="l">
              <a:spcBef>
                <a:spcPts val="0"/>
              </a:spcBef>
              <a:spcAft>
                <a:spcPts val="0"/>
              </a:spcAft>
              <a:buClr>
                <a:srgbClr val="666666"/>
              </a:buClr>
              <a:buSzPts val="1200"/>
              <a:buNone/>
              <a:defRPr>
                <a:solidFill>
                  <a:srgbClr val="666666"/>
                </a:solidFill>
              </a:defRPr>
            </a:lvl4pPr>
            <a:lvl5pPr lvl="4" algn="l">
              <a:spcBef>
                <a:spcPts val="0"/>
              </a:spcBef>
              <a:spcAft>
                <a:spcPts val="0"/>
              </a:spcAft>
              <a:buClr>
                <a:srgbClr val="666666"/>
              </a:buClr>
              <a:buSzPts val="1200"/>
              <a:buNone/>
              <a:defRPr>
                <a:solidFill>
                  <a:srgbClr val="666666"/>
                </a:solidFill>
              </a:defRPr>
            </a:lvl5pPr>
            <a:lvl6pPr lvl="5" algn="l">
              <a:spcBef>
                <a:spcPts val="0"/>
              </a:spcBef>
              <a:spcAft>
                <a:spcPts val="0"/>
              </a:spcAft>
              <a:buClr>
                <a:srgbClr val="666666"/>
              </a:buClr>
              <a:buSzPts val="1200"/>
              <a:buNone/>
              <a:defRPr>
                <a:solidFill>
                  <a:srgbClr val="666666"/>
                </a:solidFill>
              </a:defRPr>
            </a:lvl6pPr>
            <a:lvl7pPr lvl="6" algn="l">
              <a:spcBef>
                <a:spcPts val="0"/>
              </a:spcBef>
              <a:spcAft>
                <a:spcPts val="0"/>
              </a:spcAft>
              <a:buClr>
                <a:srgbClr val="666666"/>
              </a:buClr>
              <a:buSzPts val="1200"/>
              <a:buNone/>
              <a:defRPr>
                <a:solidFill>
                  <a:srgbClr val="666666"/>
                </a:solidFill>
              </a:defRPr>
            </a:lvl7pPr>
            <a:lvl8pPr lvl="7" algn="l">
              <a:spcBef>
                <a:spcPts val="0"/>
              </a:spcBef>
              <a:spcAft>
                <a:spcPts val="0"/>
              </a:spcAft>
              <a:buClr>
                <a:srgbClr val="666666"/>
              </a:buClr>
              <a:buSzPts val="1200"/>
              <a:buNone/>
              <a:defRPr>
                <a:solidFill>
                  <a:srgbClr val="666666"/>
                </a:solidFill>
              </a:defRPr>
            </a:lvl8pPr>
            <a:lvl9pPr lvl="8" algn="l">
              <a:spcBef>
                <a:spcPts val="0"/>
              </a:spcBef>
              <a:spcAft>
                <a:spcPts val="0"/>
              </a:spcAft>
              <a:buClr>
                <a:srgbClr val="666666"/>
              </a:buClr>
              <a:buSzPts val="1200"/>
              <a:buNone/>
              <a:defRPr>
                <a:solidFill>
                  <a:srgbClr val="666666"/>
                </a:solidFill>
              </a:defRPr>
            </a:lvl9pPr>
          </a:lstStyle>
          <a:p>
            <a:endParaRPr/>
          </a:p>
        </p:txBody>
      </p:sp>
    </p:spTree>
  </p:cSld>
  <p:clrMapOvr>
    <a:masterClrMapping/>
  </p:clrMapOvr>
  <p:extLst>
    <p:ext uri="{DCECCB84-F9BA-43D5-87BE-67443E8EF086}">
      <p15:sldGuideLst xmlns:p15="http://schemas.microsoft.com/office/powerpoint/2012/main">
        <p15:guide id="1" pos="5000">
          <p15:clr>
            <a:srgbClr val="F9AD4C"/>
          </p15:clr>
        </p15:guide>
        <p15:guide id="2" orient="horz" pos="2153">
          <p15:clr>
            <a:srgbClr val="F9AD4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
  <p:cSld name="CUSTOM_6">
    <p:spTree>
      <p:nvGrpSpPr>
        <p:cNvPr id="1" name="Shape 111"/>
        <p:cNvGrpSpPr/>
        <p:nvPr/>
      </p:nvGrpSpPr>
      <p:grpSpPr>
        <a:xfrm>
          <a:off x="0" y="0"/>
          <a:ext cx="0" cy="0"/>
          <a:chOff x="0" y="0"/>
          <a:chExt cx="0" cy="0"/>
        </a:xfrm>
      </p:grpSpPr>
      <p:sp>
        <p:nvSpPr>
          <p:cNvPr id="112" name="Google Shape;112;p12"/>
          <p:cNvSpPr/>
          <p:nvPr/>
        </p:nvSpPr>
        <p:spPr>
          <a:xfrm>
            <a:off x="6005371" y="1913043"/>
            <a:ext cx="3141278" cy="0"/>
          </a:xfrm>
          <a:custGeom>
            <a:avLst/>
            <a:gdLst/>
            <a:ahLst/>
            <a:cxnLst/>
            <a:rect l="l" t="t" r="r" b="b"/>
            <a:pathLst>
              <a:path w="5955030" h="120000" extrusionOk="0">
                <a:moveTo>
                  <a:pt x="0" y="0"/>
                </a:moveTo>
                <a:lnTo>
                  <a:pt x="5954675" y="0"/>
                </a:lnTo>
              </a:path>
            </a:pathLst>
          </a:custGeom>
          <a:noFill/>
          <a:ln w="25400" cap="flat" cmpd="sng">
            <a:solidFill>
              <a:srgbClr val="F3F3F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666666"/>
              </a:solidFill>
              <a:latin typeface="Calibri"/>
              <a:ea typeface="Calibri"/>
              <a:cs typeface="Calibri"/>
              <a:sym typeface="Calibri"/>
            </a:endParaRPr>
          </a:p>
        </p:txBody>
      </p:sp>
      <p:sp>
        <p:nvSpPr>
          <p:cNvPr id="113" name="Google Shape;113;p12"/>
          <p:cNvSpPr/>
          <p:nvPr/>
        </p:nvSpPr>
        <p:spPr>
          <a:xfrm>
            <a:off x="8904" y="3230468"/>
            <a:ext cx="3209946" cy="0"/>
          </a:xfrm>
          <a:custGeom>
            <a:avLst/>
            <a:gdLst/>
            <a:ahLst/>
            <a:cxnLst/>
            <a:rect l="l" t="t" r="r" b="b"/>
            <a:pathLst>
              <a:path w="6085205" h="120000" extrusionOk="0">
                <a:moveTo>
                  <a:pt x="6084900" y="0"/>
                </a:moveTo>
                <a:lnTo>
                  <a:pt x="0" y="0"/>
                </a:lnTo>
              </a:path>
            </a:pathLst>
          </a:custGeom>
          <a:noFill/>
          <a:ln w="25400" cap="flat" cmpd="sng">
            <a:solidFill>
              <a:srgbClr val="F3F3F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rgbClr val="666666"/>
              </a:solidFill>
              <a:latin typeface="Calibri"/>
              <a:ea typeface="Calibri"/>
              <a:cs typeface="Calibri"/>
              <a:sym typeface="Calibri"/>
            </a:endParaRPr>
          </a:p>
        </p:txBody>
      </p:sp>
      <p:sp>
        <p:nvSpPr>
          <p:cNvPr id="114" name="Google Shape;114;p12"/>
          <p:cNvSpPr txBox="1">
            <a:spLocks noGrp="1"/>
          </p:cNvSpPr>
          <p:nvPr>
            <p:ph type="title"/>
          </p:nvPr>
        </p:nvSpPr>
        <p:spPr>
          <a:xfrm>
            <a:off x="1610539" y="2215951"/>
            <a:ext cx="5922900" cy="711600"/>
          </a:xfrm>
          <a:prstGeom prst="rect">
            <a:avLst/>
          </a:prstGeom>
        </p:spPr>
        <p:txBody>
          <a:bodyPr spcFirstLastPara="1" wrap="square" lIns="0" tIns="0" rIns="0" bIns="0" anchor="ctr" anchorCtr="0">
            <a:noAutofit/>
          </a:bodyPr>
          <a:lstStyle>
            <a:lvl1pPr lvl="0" algn="ctr">
              <a:spcBef>
                <a:spcPts val="0"/>
              </a:spcBef>
              <a:spcAft>
                <a:spcPts val="0"/>
              </a:spcAft>
              <a:buNone/>
              <a:defRPr sz="59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9AD4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TLE &amp; DESIGN">
  <p:cSld name="CUSTOM_7">
    <p:spTree>
      <p:nvGrpSpPr>
        <p:cNvPr id="1" name="Shape 115"/>
        <p:cNvGrpSpPr/>
        <p:nvPr/>
      </p:nvGrpSpPr>
      <p:grpSpPr>
        <a:xfrm>
          <a:off x="0" y="0"/>
          <a:ext cx="0" cy="0"/>
          <a:chOff x="0" y="0"/>
          <a:chExt cx="0" cy="0"/>
        </a:xfrm>
      </p:grpSpPr>
      <p:sp>
        <p:nvSpPr>
          <p:cNvPr id="116" name="Google Shape;116;p13"/>
          <p:cNvSpPr txBox="1">
            <a:spLocks noGrp="1"/>
          </p:cNvSpPr>
          <p:nvPr>
            <p:ph type="title"/>
          </p:nvPr>
        </p:nvSpPr>
        <p:spPr>
          <a:xfrm>
            <a:off x="643048" y="592315"/>
            <a:ext cx="7802700" cy="3507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7" name="Google Shape;117;p13"/>
          <p:cNvSpPr/>
          <p:nvPr/>
        </p:nvSpPr>
        <p:spPr>
          <a:xfrm>
            <a:off x="0" y="0"/>
            <a:ext cx="9151176" cy="5145024"/>
          </a:xfrm>
          <a:custGeom>
            <a:avLst/>
            <a:gdLst/>
            <a:ahLst/>
            <a:cxnLst/>
            <a:rect l="l" t="t" r="r" b="b"/>
            <a:pathLst>
              <a:path w="17348200" h="9753600" extrusionOk="0">
                <a:moveTo>
                  <a:pt x="0" y="9753600"/>
                </a:moveTo>
                <a:lnTo>
                  <a:pt x="17348200" y="9753600"/>
                </a:lnTo>
                <a:lnTo>
                  <a:pt x="17348200" y="0"/>
                </a:lnTo>
                <a:lnTo>
                  <a:pt x="0" y="0"/>
                </a:lnTo>
                <a:lnTo>
                  <a:pt x="0" y="975360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 name="Google Shape;118;p13"/>
          <p:cNvSpPr/>
          <p:nvPr/>
        </p:nvSpPr>
        <p:spPr>
          <a:xfrm>
            <a:off x="4575347" y="4125516"/>
            <a:ext cx="4572238" cy="1018286"/>
          </a:xfrm>
          <a:custGeom>
            <a:avLst/>
            <a:gdLst/>
            <a:ahLst/>
            <a:cxnLst/>
            <a:rect l="l" t="t" r="r" b="b"/>
            <a:pathLst>
              <a:path w="8667750" h="1930400" extrusionOk="0">
                <a:moveTo>
                  <a:pt x="8667750" y="0"/>
                </a:moveTo>
                <a:lnTo>
                  <a:pt x="0" y="1930400"/>
                </a:lnTo>
                <a:lnTo>
                  <a:pt x="8667750" y="1930400"/>
                </a:lnTo>
                <a:lnTo>
                  <a:pt x="866775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 name="Google Shape;119;p13"/>
          <p:cNvSpPr/>
          <p:nvPr/>
        </p:nvSpPr>
        <p:spPr>
          <a:xfrm>
            <a:off x="0" y="0"/>
            <a:ext cx="2263007" cy="1018621"/>
          </a:xfrm>
          <a:custGeom>
            <a:avLst/>
            <a:gdLst/>
            <a:ahLst/>
            <a:cxnLst/>
            <a:rect l="l" t="t" r="r" b="b"/>
            <a:pathLst>
              <a:path w="4290060" h="1931035" extrusionOk="0">
                <a:moveTo>
                  <a:pt x="0" y="0"/>
                </a:moveTo>
                <a:lnTo>
                  <a:pt x="0" y="1930450"/>
                </a:lnTo>
                <a:lnTo>
                  <a:pt x="4289564" y="50"/>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 name="Google Shape;120;p13"/>
          <p:cNvSpPr/>
          <p:nvPr/>
        </p:nvSpPr>
        <p:spPr>
          <a:xfrm>
            <a:off x="2260971" y="24"/>
            <a:ext cx="6888504" cy="972061"/>
          </a:xfrm>
          <a:custGeom>
            <a:avLst/>
            <a:gdLst/>
            <a:ahLst/>
            <a:cxnLst/>
            <a:rect l="l" t="t" r="r" b="b"/>
            <a:pathLst>
              <a:path w="13058775" h="1842770" extrusionOk="0">
                <a:moveTo>
                  <a:pt x="13058635" y="0"/>
                </a:moveTo>
                <a:lnTo>
                  <a:pt x="0" y="0"/>
                </a:lnTo>
                <a:lnTo>
                  <a:pt x="13058635" y="1842465"/>
                </a:lnTo>
                <a:lnTo>
                  <a:pt x="13058635"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13"/>
          <p:cNvSpPr/>
          <p:nvPr/>
        </p:nvSpPr>
        <p:spPr>
          <a:xfrm>
            <a:off x="-393" y="4125516"/>
            <a:ext cx="4572238" cy="1018286"/>
          </a:xfrm>
          <a:custGeom>
            <a:avLst/>
            <a:gdLst/>
            <a:ahLst/>
            <a:cxnLst/>
            <a:rect l="l" t="t" r="r" b="b"/>
            <a:pathLst>
              <a:path w="8667750" h="1930400" extrusionOk="0">
                <a:moveTo>
                  <a:pt x="0" y="0"/>
                </a:moveTo>
                <a:lnTo>
                  <a:pt x="0" y="1930400"/>
                </a:lnTo>
                <a:lnTo>
                  <a:pt x="8667750" y="1930400"/>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122;p13"/>
          <p:cNvSpPr txBox="1">
            <a:spLocks noGrp="1"/>
          </p:cNvSpPr>
          <p:nvPr>
            <p:ph type="title" idx="2"/>
          </p:nvPr>
        </p:nvSpPr>
        <p:spPr>
          <a:xfrm>
            <a:off x="639105" y="588223"/>
            <a:ext cx="7217100" cy="2820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TLE &amp; DESIGN2">
  <p:cSld name="CUSTOM_8">
    <p:spTree>
      <p:nvGrpSpPr>
        <p:cNvPr id="1" name="Shape 123"/>
        <p:cNvGrpSpPr/>
        <p:nvPr/>
      </p:nvGrpSpPr>
      <p:grpSpPr>
        <a:xfrm>
          <a:off x="0" y="0"/>
          <a:ext cx="0" cy="0"/>
          <a:chOff x="0" y="0"/>
          <a:chExt cx="0" cy="0"/>
        </a:xfrm>
      </p:grpSpPr>
      <p:sp>
        <p:nvSpPr>
          <p:cNvPr id="124" name="Google Shape;124;p14"/>
          <p:cNvSpPr/>
          <p:nvPr/>
        </p:nvSpPr>
        <p:spPr>
          <a:xfrm>
            <a:off x="166" y="0"/>
            <a:ext cx="9150841" cy="5145024"/>
          </a:xfrm>
          <a:custGeom>
            <a:avLst/>
            <a:gdLst/>
            <a:ahLst/>
            <a:cxnLst/>
            <a:rect l="l" t="t" r="r" b="b"/>
            <a:pathLst>
              <a:path w="17347565" h="9753600" extrusionOk="0">
                <a:moveTo>
                  <a:pt x="0" y="9753384"/>
                </a:moveTo>
                <a:lnTo>
                  <a:pt x="17347222" y="9753384"/>
                </a:lnTo>
                <a:lnTo>
                  <a:pt x="17347222" y="0"/>
                </a:lnTo>
                <a:lnTo>
                  <a:pt x="0" y="0"/>
                </a:lnTo>
                <a:lnTo>
                  <a:pt x="0" y="9753384"/>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14"/>
          <p:cNvSpPr/>
          <p:nvPr/>
        </p:nvSpPr>
        <p:spPr>
          <a:xfrm>
            <a:off x="6883293" y="13"/>
            <a:ext cx="2263006" cy="1018286"/>
          </a:xfrm>
          <a:custGeom>
            <a:avLst/>
            <a:gdLst/>
            <a:ahLst/>
            <a:cxnLst/>
            <a:rect l="l" t="t" r="r" b="b"/>
            <a:pathLst>
              <a:path w="4290059" h="1930400" extrusionOk="0">
                <a:moveTo>
                  <a:pt x="4289564" y="0"/>
                </a:moveTo>
                <a:lnTo>
                  <a:pt x="0" y="177"/>
                </a:lnTo>
                <a:lnTo>
                  <a:pt x="4289564" y="1930400"/>
                </a:lnTo>
                <a:lnTo>
                  <a:pt x="4289564"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14"/>
          <p:cNvSpPr/>
          <p:nvPr/>
        </p:nvSpPr>
        <p:spPr>
          <a:xfrm>
            <a:off x="-454" y="24"/>
            <a:ext cx="6889173" cy="972061"/>
          </a:xfrm>
          <a:custGeom>
            <a:avLst/>
            <a:gdLst/>
            <a:ahLst/>
            <a:cxnLst/>
            <a:rect l="l" t="t" r="r" b="b"/>
            <a:pathLst>
              <a:path w="13060044" h="1842770" extrusionOk="0">
                <a:moveTo>
                  <a:pt x="13060006" y="0"/>
                </a:moveTo>
                <a:lnTo>
                  <a:pt x="0" y="0"/>
                </a:lnTo>
                <a:lnTo>
                  <a:pt x="0" y="1842465"/>
                </a:lnTo>
                <a:lnTo>
                  <a:pt x="13060006"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14"/>
          <p:cNvSpPr/>
          <p:nvPr/>
        </p:nvSpPr>
        <p:spPr>
          <a:xfrm>
            <a:off x="-395" y="4125198"/>
            <a:ext cx="1697925" cy="1018286"/>
          </a:xfrm>
          <a:custGeom>
            <a:avLst/>
            <a:gdLst/>
            <a:ahLst/>
            <a:cxnLst/>
            <a:rect l="l" t="t" r="r" b="b"/>
            <a:pathLst>
              <a:path w="3218815" h="1930400" extrusionOk="0">
                <a:moveTo>
                  <a:pt x="0" y="0"/>
                </a:moveTo>
                <a:lnTo>
                  <a:pt x="0" y="1930400"/>
                </a:lnTo>
                <a:lnTo>
                  <a:pt x="3218561" y="1930400"/>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14"/>
          <p:cNvSpPr/>
          <p:nvPr/>
        </p:nvSpPr>
        <p:spPr>
          <a:xfrm>
            <a:off x="1696064" y="4125516"/>
            <a:ext cx="7453585" cy="1018286"/>
          </a:xfrm>
          <a:custGeom>
            <a:avLst/>
            <a:gdLst/>
            <a:ahLst/>
            <a:cxnLst/>
            <a:rect l="l" t="t" r="r" b="b"/>
            <a:pathLst>
              <a:path w="14130019" h="1930400" extrusionOk="0">
                <a:moveTo>
                  <a:pt x="14129639" y="0"/>
                </a:moveTo>
                <a:lnTo>
                  <a:pt x="0" y="1930400"/>
                </a:lnTo>
                <a:lnTo>
                  <a:pt x="14129639" y="1930400"/>
                </a:lnTo>
                <a:lnTo>
                  <a:pt x="14129639"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14"/>
          <p:cNvSpPr txBox="1">
            <a:spLocks noGrp="1"/>
          </p:cNvSpPr>
          <p:nvPr>
            <p:ph type="title"/>
          </p:nvPr>
        </p:nvSpPr>
        <p:spPr>
          <a:xfrm>
            <a:off x="1226451" y="594962"/>
            <a:ext cx="6691200" cy="2736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amp; SOME TEXT SLIDE">
  <p:cSld name="CUSTOM_9">
    <p:spTree>
      <p:nvGrpSpPr>
        <p:cNvPr id="1" name="Shape 130"/>
        <p:cNvGrpSpPr/>
        <p:nvPr/>
      </p:nvGrpSpPr>
      <p:grpSpPr>
        <a:xfrm>
          <a:off x="0" y="0"/>
          <a:ext cx="0" cy="0"/>
          <a:chOff x="0" y="0"/>
          <a:chExt cx="0" cy="0"/>
        </a:xfrm>
      </p:grpSpPr>
      <p:sp>
        <p:nvSpPr>
          <p:cNvPr id="131" name="Google Shape;131;p15"/>
          <p:cNvSpPr/>
          <p:nvPr/>
        </p:nvSpPr>
        <p:spPr>
          <a:xfrm>
            <a:off x="3378766" y="3252647"/>
            <a:ext cx="2373544" cy="0"/>
          </a:xfrm>
          <a:custGeom>
            <a:avLst/>
            <a:gdLst/>
            <a:ahLst/>
            <a:cxnLst/>
            <a:rect l="l" t="t" r="r" b="b"/>
            <a:pathLst>
              <a:path w="4499609" h="120000" extrusionOk="0">
                <a:moveTo>
                  <a:pt x="0" y="0"/>
                </a:moveTo>
                <a:lnTo>
                  <a:pt x="4499025" y="0"/>
                </a:lnTo>
              </a:path>
            </a:pathLst>
          </a:custGeom>
          <a:noFill/>
          <a:ln w="254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15"/>
          <p:cNvSpPr/>
          <p:nvPr/>
        </p:nvSpPr>
        <p:spPr>
          <a:xfrm>
            <a:off x="2823734" y="1527886"/>
            <a:ext cx="3496500" cy="1373700"/>
          </a:xfrm>
          <a:prstGeom prst="rect">
            <a:avLst/>
          </a:prstGeom>
          <a:solidFill>
            <a:srgbClr val="B88A91">
              <a:alpha val="49800"/>
            </a:srgbClr>
          </a:solidFill>
          <a:ln>
            <a:noFill/>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133" name="Google Shape;133;p15"/>
          <p:cNvSpPr txBox="1">
            <a:spLocks noGrp="1"/>
          </p:cNvSpPr>
          <p:nvPr>
            <p:ph type="subTitle" idx="1"/>
          </p:nvPr>
        </p:nvSpPr>
        <p:spPr>
          <a:xfrm>
            <a:off x="1068720" y="3470502"/>
            <a:ext cx="7006500" cy="231600"/>
          </a:xfrm>
          <a:prstGeom prst="rect">
            <a:avLst/>
          </a:prstGeom>
        </p:spPr>
        <p:txBody>
          <a:bodyPr spcFirstLastPara="1" wrap="square" lIns="0" tIns="0" rIns="0" bIns="0" anchor="t" anchorCtr="0">
            <a:noAutofit/>
          </a:bodyPr>
          <a:lstStyle>
            <a:lvl1pPr lvl="0" algn="ctr" rtl="0">
              <a:spcBef>
                <a:spcPts val="0"/>
              </a:spcBef>
              <a:spcAft>
                <a:spcPts val="0"/>
              </a:spcAft>
              <a:buNone/>
              <a:defRPr sz="1800">
                <a:solidFill>
                  <a:srgbClr val="666666"/>
                </a:solidFill>
              </a:defRPr>
            </a:lvl1pPr>
            <a:lvl2pPr lvl="1" algn="ctr" rtl="0">
              <a:spcBef>
                <a:spcPts val="0"/>
              </a:spcBef>
              <a:spcAft>
                <a:spcPts val="0"/>
              </a:spcAft>
              <a:buNone/>
              <a:defRPr sz="1800">
                <a:solidFill>
                  <a:srgbClr val="666666"/>
                </a:solidFill>
              </a:defRPr>
            </a:lvl2pPr>
            <a:lvl3pPr lvl="2" algn="ctr" rtl="0">
              <a:spcBef>
                <a:spcPts val="0"/>
              </a:spcBef>
              <a:spcAft>
                <a:spcPts val="0"/>
              </a:spcAft>
              <a:buNone/>
              <a:defRPr sz="1800">
                <a:solidFill>
                  <a:srgbClr val="666666"/>
                </a:solidFill>
              </a:defRPr>
            </a:lvl3pPr>
            <a:lvl4pPr lvl="3" algn="ctr" rtl="0">
              <a:spcBef>
                <a:spcPts val="0"/>
              </a:spcBef>
              <a:spcAft>
                <a:spcPts val="0"/>
              </a:spcAft>
              <a:buNone/>
              <a:defRPr sz="1800">
                <a:solidFill>
                  <a:srgbClr val="666666"/>
                </a:solidFill>
              </a:defRPr>
            </a:lvl4pPr>
            <a:lvl5pPr lvl="4" algn="ctr" rtl="0">
              <a:spcBef>
                <a:spcPts val="0"/>
              </a:spcBef>
              <a:spcAft>
                <a:spcPts val="0"/>
              </a:spcAft>
              <a:buNone/>
              <a:defRPr sz="1800">
                <a:solidFill>
                  <a:srgbClr val="666666"/>
                </a:solidFill>
              </a:defRPr>
            </a:lvl5pPr>
            <a:lvl6pPr lvl="5" algn="ctr" rtl="0">
              <a:spcBef>
                <a:spcPts val="0"/>
              </a:spcBef>
              <a:spcAft>
                <a:spcPts val="0"/>
              </a:spcAft>
              <a:buNone/>
              <a:defRPr sz="1800">
                <a:solidFill>
                  <a:srgbClr val="666666"/>
                </a:solidFill>
              </a:defRPr>
            </a:lvl6pPr>
            <a:lvl7pPr lvl="6" algn="ctr" rtl="0">
              <a:spcBef>
                <a:spcPts val="0"/>
              </a:spcBef>
              <a:spcAft>
                <a:spcPts val="0"/>
              </a:spcAft>
              <a:buNone/>
              <a:defRPr sz="1800">
                <a:solidFill>
                  <a:srgbClr val="666666"/>
                </a:solidFill>
              </a:defRPr>
            </a:lvl7pPr>
            <a:lvl8pPr lvl="7" algn="ctr" rtl="0">
              <a:spcBef>
                <a:spcPts val="0"/>
              </a:spcBef>
              <a:spcAft>
                <a:spcPts val="0"/>
              </a:spcAft>
              <a:buNone/>
              <a:defRPr sz="1800">
                <a:solidFill>
                  <a:srgbClr val="666666"/>
                </a:solidFill>
              </a:defRPr>
            </a:lvl8pPr>
            <a:lvl9pPr lvl="8" algn="ctr" rtl="0">
              <a:spcBef>
                <a:spcPts val="0"/>
              </a:spcBef>
              <a:spcAft>
                <a:spcPts val="0"/>
              </a:spcAft>
              <a:buNone/>
              <a:defRPr sz="1800">
                <a:solidFill>
                  <a:srgbClr val="666666"/>
                </a:solidFill>
              </a:defRPr>
            </a:lvl9pPr>
          </a:lstStyle>
          <a:p>
            <a:endParaRPr/>
          </a:p>
        </p:txBody>
      </p:sp>
      <p:sp>
        <p:nvSpPr>
          <p:cNvPr id="134" name="Google Shape;134;p15"/>
          <p:cNvSpPr txBox="1">
            <a:spLocks noGrp="1"/>
          </p:cNvSpPr>
          <p:nvPr>
            <p:ph type="title" hasCustomPrompt="1"/>
          </p:nvPr>
        </p:nvSpPr>
        <p:spPr>
          <a:xfrm>
            <a:off x="1675967" y="1799475"/>
            <a:ext cx="5779200" cy="843600"/>
          </a:xfrm>
          <a:prstGeom prst="rect">
            <a:avLst/>
          </a:prstGeom>
        </p:spPr>
        <p:txBody>
          <a:bodyPr spcFirstLastPara="1" wrap="square" lIns="0" tIns="0" rIns="0" bIns="0" anchor="ctr" anchorCtr="0">
            <a:noAutofit/>
          </a:bodyPr>
          <a:lstStyle>
            <a:lvl1pPr lvl="0" algn="ctr" rtl="0">
              <a:spcBef>
                <a:spcPts val="0"/>
              </a:spcBef>
              <a:spcAft>
                <a:spcPts val="0"/>
              </a:spcAft>
              <a:buClr>
                <a:srgbClr val="666666"/>
              </a:buClr>
              <a:buSzPts val="3600"/>
              <a:buNone/>
              <a:defRPr sz="3600">
                <a:solidFill>
                  <a:srgbClr val="666666"/>
                </a:solidFill>
              </a:defRPr>
            </a:lvl1pPr>
            <a:lvl2pPr lvl="1" algn="r" rtl="0">
              <a:spcBef>
                <a:spcPts val="0"/>
              </a:spcBef>
              <a:spcAft>
                <a:spcPts val="0"/>
              </a:spcAft>
              <a:buClr>
                <a:srgbClr val="666666"/>
              </a:buClr>
              <a:buSzPts val="3600"/>
              <a:buNone/>
              <a:defRPr sz="3600">
                <a:solidFill>
                  <a:srgbClr val="666666"/>
                </a:solidFill>
              </a:defRPr>
            </a:lvl2pPr>
            <a:lvl3pPr lvl="2" algn="r" rtl="0">
              <a:spcBef>
                <a:spcPts val="0"/>
              </a:spcBef>
              <a:spcAft>
                <a:spcPts val="0"/>
              </a:spcAft>
              <a:buClr>
                <a:srgbClr val="666666"/>
              </a:buClr>
              <a:buSzPts val="3600"/>
              <a:buNone/>
              <a:defRPr sz="3600">
                <a:solidFill>
                  <a:srgbClr val="666666"/>
                </a:solidFill>
              </a:defRPr>
            </a:lvl3pPr>
            <a:lvl4pPr lvl="3" algn="r" rtl="0">
              <a:spcBef>
                <a:spcPts val="0"/>
              </a:spcBef>
              <a:spcAft>
                <a:spcPts val="0"/>
              </a:spcAft>
              <a:buClr>
                <a:srgbClr val="666666"/>
              </a:buClr>
              <a:buSzPts val="3600"/>
              <a:buNone/>
              <a:defRPr sz="3600">
                <a:solidFill>
                  <a:srgbClr val="666666"/>
                </a:solidFill>
              </a:defRPr>
            </a:lvl4pPr>
            <a:lvl5pPr lvl="4" algn="r" rtl="0">
              <a:spcBef>
                <a:spcPts val="0"/>
              </a:spcBef>
              <a:spcAft>
                <a:spcPts val="0"/>
              </a:spcAft>
              <a:buClr>
                <a:srgbClr val="666666"/>
              </a:buClr>
              <a:buSzPts val="3600"/>
              <a:buNone/>
              <a:defRPr sz="3600">
                <a:solidFill>
                  <a:srgbClr val="666666"/>
                </a:solidFill>
              </a:defRPr>
            </a:lvl5pPr>
            <a:lvl6pPr lvl="5" algn="r" rtl="0">
              <a:spcBef>
                <a:spcPts val="0"/>
              </a:spcBef>
              <a:spcAft>
                <a:spcPts val="0"/>
              </a:spcAft>
              <a:buClr>
                <a:srgbClr val="666666"/>
              </a:buClr>
              <a:buSzPts val="3600"/>
              <a:buNone/>
              <a:defRPr sz="3600">
                <a:solidFill>
                  <a:srgbClr val="666666"/>
                </a:solidFill>
              </a:defRPr>
            </a:lvl6pPr>
            <a:lvl7pPr lvl="6" algn="r" rtl="0">
              <a:spcBef>
                <a:spcPts val="0"/>
              </a:spcBef>
              <a:spcAft>
                <a:spcPts val="0"/>
              </a:spcAft>
              <a:buClr>
                <a:srgbClr val="666666"/>
              </a:buClr>
              <a:buSzPts val="3600"/>
              <a:buNone/>
              <a:defRPr sz="3600">
                <a:solidFill>
                  <a:srgbClr val="666666"/>
                </a:solidFill>
              </a:defRPr>
            </a:lvl7pPr>
            <a:lvl8pPr lvl="7" algn="r" rtl="0">
              <a:spcBef>
                <a:spcPts val="0"/>
              </a:spcBef>
              <a:spcAft>
                <a:spcPts val="0"/>
              </a:spcAft>
              <a:buClr>
                <a:srgbClr val="666666"/>
              </a:buClr>
              <a:buSzPts val="3600"/>
              <a:buNone/>
              <a:defRPr sz="3600">
                <a:solidFill>
                  <a:srgbClr val="666666"/>
                </a:solidFill>
              </a:defRPr>
            </a:lvl8pPr>
            <a:lvl9pPr lvl="8" algn="r" rtl="0">
              <a:spcBef>
                <a:spcPts val="0"/>
              </a:spcBef>
              <a:spcAft>
                <a:spcPts val="0"/>
              </a:spcAft>
              <a:buClr>
                <a:srgbClr val="666666"/>
              </a:buClr>
              <a:buSzPts val="3600"/>
              <a:buNone/>
              <a:defRPr sz="3600">
                <a:solidFill>
                  <a:srgbClr val="666666"/>
                </a:solidFill>
              </a:defRPr>
            </a:lvl9pPr>
          </a:lstStyle>
          <a:p>
            <a:r>
              <a:t>xx%</a:t>
            </a:r>
          </a:p>
        </p:txBody>
      </p:sp>
      <p:sp>
        <p:nvSpPr>
          <p:cNvPr id="135" name="Google Shape;135;p15"/>
          <p:cNvSpPr/>
          <p:nvPr/>
        </p:nvSpPr>
        <p:spPr>
          <a:xfrm>
            <a:off x="0" y="1"/>
            <a:ext cx="6888504" cy="972061"/>
          </a:xfrm>
          <a:custGeom>
            <a:avLst/>
            <a:gdLst/>
            <a:ahLst/>
            <a:cxnLst/>
            <a:rect l="l" t="t" r="r" b="b"/>
            <a:pathLst>
              <a:path w="13058775" h="1842770" extrusionOk="0">
                <a:moveTo>
                  <a:pt x="13058635" y="0"/>
                </a:moveTo>
                <a:lnTo>
                  <a:pt x="0" y="0"/>
                </a:lnTo>
                <a:lnTo>
                  <a:pt x="0" y="1842452"/>
                </a:lnTo>
                <a:lnTo>
                  <a:pt x="13058635"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15"/>
          <p:cNvSpPr/>
          <p:nvPr/>
        </p:nvSpPr>
        <p:spPr>
          <a:xfrm>
            <a:off x="1696659" y="4125830"/>
            <a:ext cx="7453585" cy="1018286"/>
          </a:xfrm>
          <a:custGeom>
            <a:avLst/>
            <a:gdLst/>
            <a:ahLst/>
            <a:cxnLst/>
            <a:rect l="l" t="t" r="r" b="b"/>
            <a:pathLst>
              <a:path w="14130019" h="1930400" extrusionOk="0">
                <a:moveTo>
                  <a:pt x="14129639" y="0"/>
                </a:moveTo>
                <a:lnTo>
                  <a:pt x="0" y="1930399"/>
                </a:lnTo>
                <a:lnTo>
                  <a:pt x="14129639" y="1930399"/>
                </a:lnTo>
                <a:lnTo>
                  <a:pt x="14129639"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 name="Google Shape;137;p15"/>
          <p:cNvSpPr/>
          <p:nvPr/>
        </p:nvSpPr>
        <p:spPr>
          <a:xfrm>
            <a:off x="199" y="4125516"/>
            <a:ext cx="1697925" cy="1018286"/>
          </a:xfrm>
          <a:custGeom>
            <a:avLst/>
            <a:gdLst/>
            <a:ahLst/>
            <a:cxnLst/>
            <a:rect l="l" t="t" r="r" b="b"/>
            <a:pathLst>
              <a:path w="3218815" h="1930400" extrusionOk="0">
                <a:moveTo>
                  <a:pt x="0" y="0"/>
                </a:moveTo>
                <a:lnTo>
                  <a:pt x="0" y="1930400"/>
                </a:lnTo>
                <a:lnTo>
                  <a:pt x="3218561" y="1930400"/>
                </a:lnTo>
                <a:lnTo>
                  <a:pt x="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15"/>
          <p:cNvSpPr/>
          <p:nvPr/>
        </p:nvSpPr>
        <p:spPr>
          <a:xfrm>
            <a:off x="6883032" y="0"/>
            <a:ext cx="2263006" cy="1018286"/>
          </a:xfrm>
          <a:custGeom>
            <a:avLst/>
            <a:gdLst/>
            <a:ahLst/>
            <a:cxnLst/>
            <a:rect l="l" t="t" r="r" b="b"/>
            <a:pathLst>
              <a:path w="4290059" h="1930400" extrusionOk="0">
                <a:moveTo>
                  <a:pt x="4289564" y="0"/>
                </a:moveTo>
                <a:lnTo>
                  <a:pt x="0" y="177"/>
                </a:lnTo>
                <a:lnTo>
                  <a:pt x="4289564" y="1930400"/>
                </a:lnTo>
                <a:lnTo>
                  <a:pt x="4289564"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525">
          <p15:clr>
            <a:srgbClr val="F9AD4C"/>
          </p15:clr>
        </p15:guide>
        <p15:guide id="2" orient="horz" pos="2332">
          <p15:clr>
            <a:srgbClr val="F9AD4C"/>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Two Content">
    <p:bg>
      <p:bgPr>
        <a:solidFill>
          <a:schemeClr val="lt1"/>
        </a:solidFill>
        <a:effectLst/>
      </p:bgPr>
    </p:bg>
    <p:spTree>
      <p:nvGrpSpPr>
        <p:cNvPr id="1" name="Shape 139"/>
        <p:cNvGrpSpPr/>
        <p:nvPr/>
      </p:nvGrpSpPr>
      <p:grpSpPr>
        <a:xfrm>
          <a:off x="0" y="0"/>
          <a:ext cx="0" cy="0"/>
          <a:chOff x="0" y="0"/>
          <a:chExt cx="0" cy="0"/>
        </a:xfrm>
      </p:grpSpPr>
      <p:sp>
        <p:nvSpPr>
          <p:cNvPr id="140" name="Google Shape;140;p16"/>
          <p:cNvSpPr/>
          <p:nvPr/>
        </p:nvSpPr>
        <p:spPr>
          <a:xfrm>
            <a:off x="2260971" y="1"/>
            <a:ext cx="6888504" cy="971726"/>
          </a:xfrm>
          <a:custGeom>
            <a:avLst/>
            <a:gdLst/>
            <a:ahLst/>
            <a:cxnLst/>
            <a:rect l="l" t="t" r="r" b="b"/>
            <a:pathLst>
              <a:path w="13058775" h="1842135" extrusionOk="0">
                <a:moveTo>
                  <a:pt x="13058635" y="0"/>
                </a:moveTo>
                <a:lnTo>
                  <a:pt x="0" y="0"/>
                </a:lnTo>
                <a:lnTo>
                  <a:pt x="13058635" y="1841623"/>
                </a:lnTo>
                <a:lnTo>
                  <a:pt x="13058635"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1" name="Google Shape;141;p16"/>
          <p:cNvSpPr/>
          <p:nvPr/>
        </p:nvSpPr>
        <p:spPr>
          <a:xfrm>
            <a:off x="0" y="4125555"/>
            <a:ext cx="4572238" cy="1018286"/>
          </a:xfrm>
          <a:custGeom>
            <a:avLst/>
            <a:gdLst/>
            <a:ahLst/>
            <a:cxnLst/>
            <a:rect l="l" t="t" r="r" b="b"/>
            <a:pathLst>
              <a:path w="8667750" h="1930400" extrusionOk="0">
                <a:moveTo>
                  <a:pt x="0" y="0"/>
                </a:moveTo>
                <a:lnTo>
                  <a:pt x="0" y="1930400"/>
                </a:lnTo>
                <a:lnTo>
                  <a:pt x="8667750" y="1930400"/>
                </a:lnTo>
                <a:lnTo>
                  <a:pt x="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2" name="Google Shape;142;p16"/>
          <p:cNvSpPr/>
          <p:nvPr/>
        </p:nvSpPr>
        <p:spPr>
          <a:xfrm>
            <a:off x="4575347" y="4125555"/>
            <a:ext cx="4572238" cy="1018286"/>
          </a:xfrm>
          <a:custGeom>
            <a:avLst/>
            <a:gdLst/>
            <a:ahLst/>
            <a:cxnLst/>
            <a:rect l="l" t="t" r="r" b="b"/>
            <a:pathLst>
              <a:path w="8667750" h="1930400" extrusionOk="0">
                <a:moveTo>
                  <a:pt x="8667750" y="0"/>
                </a:moveTo>
                <a:lnTo>
                  <a:pt x="0" y="1930400"/>
                </a:lnTo>
                <a:lnTo>
                  <a:pt x="8667750" y="1930400"/>
                </a:lnTo>
                <a:lnTo>
                  <a:pt x="866775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16"/>
          <p:cNvSpPr/>
          <p:nvPr/>
        </p:nvSpPr>
        <p:spPr>
          <a:xfrm>
            <a:off x="-6" y="0"/>
            <a:ext cx="2263007" cy="1018286"/>
          </a:xfrm>
          <a:custGeom>
            <a:avLst/>
            <a:gdLst/>
            <a:ahLst/>
            <a:cxnLst/>
            <a:rect l="l" t="t" r="r" b="b"/>
            <a:pathLst>
              <a:path w="4290060" h="1930400" extrusionOk="0">
                <a:moveTo>
                  <a:pt x="0" y="0"/>
                </a:moveTo>
                <a:lnTo>
                  <a:pt x="0" y="1930400"/>
                </a:lnTo>
                <a:lnTo>
                  <a:pt x="4289577" y="177"/>
                </a:lnTo>
                <a:lnTo>
                  <a:pt x="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4" name="Google Shape;144;p16"/>
          <p:cNvSpPr txBox="1">
            <a:spLocks noGrp="1"/>
          </p:cNvSpPr>
          <p:nvPr>
            <p:ph type="title"/>
          </p:nvPr>
        </p:nvSpPr>
        <p:spPr>
          <a:xfrm>
            <a:off x="1226451" y="594962"/>
            <a:ext cx="6691200" cy="2736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Oswald Regular"/>
                <a:ea typeface="Oswald Regular"/>
                <a:cs typeface="Oswald Regular"/>
                <a:sym typeface="Oswald Regular"/>
              </a:defRPr>
            </a:lvl1pPr>
            <a:lvl2pPr lvl="1" algn="ctr" rtl="0">
              <a:spcBef>
                <a:spcPts val="0"/>
              </a:spcBef>
              <a:spcAft>
                <a:spcPts val="0"/>
              </a:spcAft>
              <a:buNone/>
              <a:defRPr>
                <a:latin typeface="Oswald Regular"/>
                <a:ea typeface="Oswald Regular"/>
                <a:cs typeface="Oswald Regular"/>
                <a:sym typeface="Oswald Regular"/>
              </a:defRPr>
            </a:lvl2pPr>
            <a:lvl3pPr lvl="2" algn="ctr" rtl="0">
              <a:spcBef>
                <a:spcPts val="0"/>
              </a:spcBef>
              <a:spcAft>
                <a:spcPts val="0"/>
              </a:spcAft>
              <a:buNone/>
              <a:defRPr>
                <a:latin typeface="Oswald Regular"/>
                <a:ea typeface="Oswald Regular"/>
                <a:cs typeface="Oswald Regular"/>
                <a:sym typeface="Oswald Regular"/>
              </a:defRPr>
            </a:lvl3pPr>
            <a:lvl4pPr lvl="3" algn="ctr" rtl="0">
              <a:spcBef>
                <a:spcPts val="0"/>
              </a:spcBef>
              <a:spcAft>
                <a:spcPts val="0"/>
              </a:spcAft>
              <a:buNone/>
              <a:defRPr>
                <a:latin typeface="Oswald Regular"/>
                <a:ea typeface="Oswald Regular"/>
                <a:cs typeface="Oswald Regular"/>
                <a:sym typeface="Oswald Regular"/>
              </a:defRPr>
            </a:lvl4pPr>
            <a:lvl5pPr lvl="4" algn="ctr" rtl="0">
              <a:spcBef>
                <a:spcPts val="0"/>
              </a:spcBef>
              <a:spcAft>
                <a:spcPts val="0"/>
              </a:spcAft>
              <a:buNone/>
              <a:defRPr>
                <a:latin typeface="Oswald Regular"/>
                <a:ea typeface="Oswald Regular"/>
                <a:cs typeface="Oswald Regular"/>
                <a:sym typeface="Oswald Regular"/>
              </a:defRPr>
            </a:lvl5pPr>
            <a:lvl6pPr lvl="5" algn="ctr" rtl="0">
              <a:spcBef>
                <a:spcPts val="0"/>
              </a:spcBef>
              <a:spcAft>
                <a:spcPts val="0"/>
              </a:spcAft>
              <a:buNone/>
              <a:defRPr>
                <a:latin typeface="Oswald Regular"/>
                <a:ea typeface="Oswald Regular"/>
                <a:cs typeface="Oswald Regular"/>
                <a:sym typeface="Oswald Regular"/>
              </a:defRPr>
            </a:lvl6pPr>
            <a:lvl7pPr lvl="6" algn="ctr" rtl="0">
              <a:spcBef>
                <a:spcPts val="0"/>
              </a:spcBef>
              <a:spcAft>
                <a:spcPts val="0"/>
              </a:spcAft>
              <a:buNone/>
              <a:defRPr>
                <a:latin typeface="Oswald Regular"/>
                <a:ea typeface="Oswald Regular"/>
                <a:cs typeface="Oswald Regular"/>
                <a:sym typeface="Oswald Regular"/>
              </a:defRPr>
            </a:lvl7pPr>
            <a:lvl8pPr lvl="7" algn="ctr" rtl="0">
              <a:spcBef>
                <a:spcPts val="0"/>
              </a:spcBef>
              <a:spcAft>
                <a:spcPts val="0"/>
              </a:spcAft>
              <a:buNone/>
              <a:defRPr>
                <a:latin typeface="Oswald Regular"/>
                <a:ea typeface="Oswald Regular"/>
                <a:cs typeface="Oswald Regular"/>
                <a:sym typeface="Oswald Regular"/>
              </a:defRPr>
            </a:lvl8pPr>
            <a:lvl9pPr lvl="8" algn="ctr" rtl="0">
              <a:spcBef>
                <a:spcPts val="0"/>
              </a:spcBef>
              <a:spcAft>
                <a:spcPts val="0"/>
              </a:spcAft>
              <a:buNone/>
              <a:defRPr>
                <a:latin typeface="Oswald Regular"/>
                <a:ea typeface="Oswald Regular"/>
                <a:cs typeface="Oswald Regular"/>
                <a:sym typeface="Oswald Regular"/>
              </a:defRPr>
            </a:lvl9pPr>
          </a:lstStyle>
          <a:p>
            <a:endParaRPr/>
          </a:p>
        </p:txBody>
      </p:sp>
      <p:sp>
        <p:nvSpPr>
          <p:cNvPr id="145" name="Google Shape;145;p16"/>
          <p:cNvSpPr/>
          <p:nvPr/>
        </p:nvSpPr>
        <p:spPr>
          <a:xfrm>
            <a:off x="3839604" y="1148353"/>
            <a:ext cx="1464791" cy="0"/>
          </a:xfrm>
          <a:custGeom>
            <a:avLst/>
            <a:gdLst/>
            <a:ahLst/>
            <a:cxnLst/>
            <a:rect l="l" t="t" r="r" b="b"/>
            <a:pathLst>
              <a:path w="2776855" h="120000" extrusionOk="0">
                <a:moveTo>
                  <a:pt x="0" y="0"/>
                </a:moveTo>
                <a:lnTo>
                  <a:pt x="2776359" y="0"/>
                </a:lnTo>
              </a:path>
            </a:pathLst>
          </a:custGeom>
          <a:no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 TEXT">
  <p:cSld name="Two Content_1">
    <p:spTree>
      <p:nvGrpSpPr>
        <p:cNvPr id="1" name="Shape 146"/>
        <p:cNvGrpSpPr/>
        <p:nvPr/>
      </p:nvGrpSpPr>
      <p:grpSpPr>
        <a:xfrm>
          <a:off x="0" y="0"/>
          <a:ext cx="0" cy="0"/>
          <a:chOff x="0" y="0"/>
          <a:chExt cx="0" cy="0"/>
        </a:xfrm>
      </p:grpSpPr>
      <p:sp>
        <p:nvSpPr>
          <p:cNvPr id="147" name="Google Shape;147;p17"/>
          <p:cNvSpPr/>
          <p:nvPr/>
        </p:nvSpPr>
        <p:spPr>
          <a:xfrm>
            <a:off x="2260971" y="1"/>
            <a:ext cx="6888504" cy="971726"/>
          </a:xfrm>
          <a:custGeom>
            <a:avLst/>
            <a:gdLst/>
            <a:ahLst/>
            <a:cxnLst/>
            <a:rect l="l" t="t" r="r" b="b"/>
            <a:pathLst>
              <a:path w="13058775" h="1842135" extrusionOk="0">
                <a:moveTo>
                  <a:pt x="13058635" y="0"/>
                </a:moveTo>
                <a:lnTo>
                  <a:pt x="0" y="0"/>
                </a:lnTo>
                <a:lnTo>
                  <a:pt x="13058635" y="1841623"/>
                </a:lnTo>
                <a:lnTo>
                  <a:pt x="13058635"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17"/>
          <p:cNvSpPr/>
          <p:nvPr/>
        </p:nvSpPr>
        <p:spPr>
          <a:xfrm>
            <a:off x="0" y="4125555"/>
            <a:ext cx="4572238" cy="1018286"/>
          </a:xfrm>
          <a:custGeom>
            <a:avLst/>
            <a:gdLst/>
            <a:ahLst/>
            <a:cxnLst/>
            <a:rect l="l" t="t" r="r" b="b"/>
            <a:pathLst>
              <a:path w="8667750" h="1930400" extrusionOk="0">
                <a:moveTo>
                  <a:pt x="0" y="0"/>
                </a:moveTo>
                <a:lnTo>
                  <a:pt x="0" y="1930400"/>
                </a:lnTo>
                <a:lnTo>
                  <a:pt x="8667750" y="1930400"/>
                </a:lnTo>
                <a:lnTo>
                  <a:pt x="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17"/>
          <p:cNvSpPr/>
          <p:nvPr/>
        </p:nvSpPr>
        <p:spPr>
          <a:xfrm>
            <a:off x="4575347" y="4125555"/>
            <a:ext cx="4572238" cy="1018286"/>
          </a:xfrm>
          <a:custGeom>
            <a:avLst/>
            <a:gdLst/>
            <a:ahLst/>
            <a:cxnLst/>
            <a:rect l="l" t="t" r="r" b="b"/>
            <a:pathLst>
              <a:path w="8667750" h="1930400" extrusionOk="0">
                <a:moveTo>
                  <a:pt x="8667750" y="0"/>
                </a:moveTo>
                <a:lnTo>
                  <a:pt x="0" y="1930400"/>
                </a:lnTo>
                <a:lnTo>
                  <a:pt x="8667750" y="1930400"/>
                </a:lnTo>
                <a:lnTo>
                  <a:pt x="866775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17"/>
          <p:cNvSpPr/>
          <p:nvPr/>
        </p:nvSpPr>
        <p:spPr>
          <a:xfrm>
            <a:off x="-6" y="0"/>
            <a:ext cx="2263007" cy="1018286"/>
          </a:xfrm>
          <a:custGeom>
            <a:avLst/>
            <a:gdLst/>
            <a:ahLst/>
            <a:cxnLst/>
            <a:rect l="l" t="t" r="r" b="b"/>
            <a:pathLst>
              <a:path w="4290060" h="1930400" extrusionOk="0">
                <a:moveTo>
                  <a:pt x="0" y="0"/>
                </a:moveTo>
                <a:lnTo>
                  <a:pt x="0" y="1930400"/>
                </a:lnTo>
                <a:lnTo>
                  <a:pt x="4289577" y="177"/>
                </a:lnTo>
                <a:lnTo>
                  <a:pt x="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7"/>
          <p:cNvSpPr/>
          <p:nvPr/>
        </p:nvSpPr>
        <p:spPr>
          <a:xfrm>
            <a:off x="2850424" y="1184525"/>
            <a:ext cx="3444430" cy="2795596"/>
          </a:xfrm>
          <a:custGeom>
            <a:avLst/>
            <a:gdLst/>
            <a:ahLst/>
            <a:cxnLst/>
            <a:rect l="l" t="t" r="r" b="b"/>
            <a:pathLst>
              <a:path w="5102859" h="5299709" extrusionOk="0">
                <a:moveTo>
                  <a:pt x="0" y="0"/>
                </a:moveTo>
                <a:lnTo>
                  <a:pt x="5102720" y="0"/>
                </a:lnTo>
                <a:lnTo>
                  <a:pt x="5102720" y="5299468"/>
                </a:lnTo>
                <a:lnTo>
                  <a:pt x="0" y="5299468"/>
                </a:lnTo>
                <a:lnTo>
                  <a:pt x="0" y="0"/>
                </a:lnTo>
                <a:close/>
              </a:path>
            </a:pathLst>
          </a:custGeom>
          <a:solidFill>
            <a:schemeClr val="dk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7"/>
          <p:cNvSpPr txBox="1">
            <a:spLocks noGrp="1"/>
          </p:cNvSpPr>
          <p:nvPr>
            <p:ph type="title" hasCustomPrompt="1"/>
          </p:nvPr>
        </p:nvSpPr>
        <p:spPr>
          <a:xfrm>
            <a:off x="1952325" y="1002800"/>
            <a:ext cx="5239200" cy="869400"/>
          </a:xfrm>
          <a:prstGeom prst="rect">
            <a:avLst/>
          </a:prstGeom>
        </p:spPr>
        <p:txBody>
          <a:bodyPr spcFirstLastPara="1" wrap="square" lIns="0" tIns="0" rIns="0" bIns="0"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rgbClr val="FFFFFF"/>
              </a:buClr>
              <a:buSzPts val="2600"/>
              <a:buNone/>
              <a:defRPr sz="2600">
                <a:solidFill>
                  <a:srgbClr val="FFFFFF"/>
                </a:solidFill>
              </a:defRPr>
            </a:lvl2pPr>
            <a:lvl3pPr lvl="2" algn="ctr" rtl="0">
              <a:spcBef>
                <a:spcPts val="0"/>
              </a:spcBef>
              <a:spcAft>
                <a:spcPts val="0"/>
              </a:spcAft>
              <a:buClr>
                <a:srgbClr val="FFFFFF"/>
              </a:buClr>
              <a:buSzPts val="2600"/>
              <a:buNone/>
              <a:defRPr sz="2600">
                <a:solidFill>
                  <a:srgbClr val="FFFFFF"/>
                </a:solidFill>
              </a:defRPr>
            </a:lvl3pPr>
            <a:lvl4pPr lvl="3" algn="ctr" rtl="0">
              <a:spcBef>
                <a:spcPts val="0"/>
              </a:spcBef>
              <a:spcAft>
                <a:spcPts val="0"/>
              </a:spcAft>
              <a:buClr>
                <a:srgbClr val="FFFFFF"/>
              </a:buClr>
              <a:buSzPts val="2600"/>
              <a:buNone/>
              <a:defRPr sz="2600">
                <a:solidFill>
                  <a:srgbClr val="FFFFFF"/>
                </a:solidFill>
              </a:defRPr>
            </a:lvl4pPr>
            <a:lvl5pPr lvl="4" algn="ctr" rtl="0">
              <a:spcBef>
                <a:spcPts val="0"/>
              </a:spcBef>
              <a:spcAft>
                <a:spcPts val="0"/>
              </a:spcAft>
              <a:buClr>
                <a:srgbClr val="FFFFFF"/>
              </a:buClr>
              <a:buSzPts val="2600"/>
              <a:buNone/>
              <a:defRPr sz="2600">
                <a:solidFill>
                  <a:srgbClr val="FFFFFF"/>
                </a:solidFill>
              </a:defRPr>
            </a:lvl5pPr>
            <a:lvl6pPr lvl="5" algn="ctr" rtl="0">
              <a:spcBef>
                <a:spcPts val="0"/>
              </a:spcBef>
              <a:spcAft>
                <a:spcPts val="0"/>
              </a:spcAft>
              <a:buClr>
                <a:srgbClr val="FFFFFF"/>
              </a:buClr>
              <a:buSzPts val="2600"/>
              <a:buNone/>
              <a:defRPr sz="2600">
                <a:solidFill>
                  <a:srgbClr val="FFFFFF"/>
                </a:solidFill>
              </a:defRPr>
            </a:lvl6pPr>
            <a:lvl7pPr lvl="6" algn="ctr" rtl="0">
              <a:spcBef>
                <a:spcPts val="0"/>
              </a:spcBef>
              <a:spcAft>
                <a:spcPts val="0"/>
              </a:spcAft>
              <a:buClr>
                <a:srgbClr val="FFFFFF"/>
              </a:buClr>
              <a:buSzPts val="2600"/>
              <a:buNone/>
              <a:defRPr sz="2600">
                <a:solidFill>
                  <a:srgbClr val="FFFFFF"/>
                </a:solidFill>
              </a:defRPr>
            </a:lvl7pPr>
            <a:lvl8pPr lvl="7" algn="ctr" rtl="0">
              <a:spcBef>
                <a:spcPts val="0"/>
              </a:spcBef>
              <a:spcAft>
                <a:spcPts val="0"/>
              </a:spcAft>
              <a:buClr>
                <a:srgbClr val="FFFFFF"/>
              </a:buClr>
              <a:buSzPts val="2600"/>
              <a:buNone/>
              <a:defRPr sz="2600">
                <a:solidFill>
                  <a:srgbClr val="FFFFFF"/>
                </a:solidFill>
              </a:defRPr>
            </a:lvl8pPr>
            <a:lvl9pPr lvl="8" algn="ctr" rtl="0">
              <a:spcBef>
                <a:spcPts val="0"/>
              </a:spcBef>
              <a:spcAft>
                <a:spcPts val="0"/>
              </a:spcAft>
              <a:buClr>
                <a:srgbClr val="FFFFFF"/>
              </a:buClr>
              <a:buSzPts val="2600"/>
              <a:buNone/>
              <a:defRPr sz="2600">
                <a:solidFill>
                  <a:srgbClr val="FFFFFF"/>
                </a:solidFill>
              </a:defRPr>
            </a:lvl9pPr>
          </a:lstStyle>
          <a:p>
            <a:r>
              <a:t>xx%</a:t>
            </a:r>
          </a:p>
        </p:txBody>
      </p:sp>
      <p:sp>
        <p:nvSpPr>
          <p:cNvPr id="153" name="Google Shape;153;p17"/>
          <p:cNvSpPr txBox="1">
            <a:spLocks noGrp="1"/>
          </p:cNvSpPr>
          <p:nvPr>
            <p:ph type="title" idx="2" hasCustomPrompt="1"/>
          </p:nvPr>
        </p:nvSpPr>
        <p:spPr>
          <a:xfrm>
            <a:off x="1952325" y="1869575"/>
            <a:ext cx="5239200" cy="869400"/>
          </a:xfrm>
          <a:prstGeom prst="rect">
            <a:avLst/>
          </a:prstGeom>
        </p:spPr>
        <p:txBody>
          <a:bodyPr spcFirstLastPara="1" wrap="square" lIns="0" tIns="0" rIns="0" bIns="0"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rgbClr val="FFFFFF"/>
              </a:buClr>
              <a:buSzPts val="2600"/>
              <a:buNone/>
              <a:defRPr sz="2600">
                <a:solidFill>
                  <a:srgbClr val="FFFFFF"/>
                </a:solidFill>
              </a:defRPr>
            </a:lvl2pPr>
            <a:lvl3pPr lvl="2" algn="ctr" rtl="0">
              <a:spcBef>
                <a:spcPts val="0"/>
              </a:spcBef>
              <a:spcAft>
                <a:spcPts val="0"/>
              </a:spcAft>
              <a:buClr>
                <a:srgbClr val="FFFFFF"/>
              </a:buClr>
              <a:buSzPts val="2600"/>
              <a:buNone/>
              <a:defRPr sz="2600">
                <a:solidFill>
                  <a:srgbClr val="FFFFFF"/>
                </a:solidFill>
              </a:defRPr>
            </a:lvl3pPr>
            <a:lvl4pPr lvl="3" algn="ctr" rtl="0">
              <a:spcBef>
                <a:spcPts val="0"/>
              </a:spcBef>
              <a:spcAft>
                <a:spcPts val="0"/>
              </a:spcAft>
              <a:buClr>
                <a:srgbClr val="FFFFFF"/>
              </a:buClr>
              <a:buSzPts val="2600"/>
              <a:buNone/>
              <a:defRPr sz="2600">
                <a:solidFill>
                  <a:srgbClr val="FFFFFF"/>
                </a:solidFill>
              </a:defRPr>
            </a:lvl4pPr>
            <a:lvl5pPr lvl="4" algn="ctr" rtl="0">
              <a:spcBef>
                <a:spcPts val="0"/>
              </a:spcBef>
              <a:spcAft>
                <a:spcPts val="0"/>
              </a:spcAft>
              <a:buClr>
                <a:srgbClr val="FFFFFF"/>
              </a:buClr>
              <a:buSzPts val="2600"/>
              <a:buNone/>
              <a:defRPr sz="2600">
                <a:solidFill>
                  <a:srgbClr val="FFFFFF"/>
                </a:solidFill>
              </a:defRPr>
            </a:lvl5pPr>
            <a:lvl6pPr lvl="5" algn="ctr" rtl="0">
              <a:spcBef>
                <a:spcPts val="0"/>
              </a:spcBef>
              <a:spcAft>
                <a:spcPts val="0"/>
              </a:spcAft>
              <a:buClr>
                <a:srgbClr val="FFFFFF"/>
              </a:buClr>
              <a:buSzPts val="2600"/>
              <a:buNone/>
              <a:defRPr sz="2600">
                <a:solidFill>
                  <a:srgbClr val="FFFFFF"/>
                </a:solidFill>
              </a:defRPr>
            </a:lvl6pPr>
            <a:lvl7pPr lvl="6" algn="ctr" rtl="0">
              <a:spcBef>
                <a:spcPts val="0"/>
              </a:spcBef>
              <a:spcAft>
                <a:spcPts val="0"/>
              </a:spcAft>
              <a:buClr>
                <a:srgbClr val="FFFFFF"/>
              </a:buClr>
              <a:buSzPts val="2600"/>
              <a:buNone/>
              <a:defRPr sz="2600">
                <a:solidFill>
                  <a:srgbClr val="FFFFFF"/>
                </a:solidFill>
              </a:defRPr>
            </a:lvl7pPr>
            <a:lvl8pPr lvl="7" algn="ctr" rtl="0">
              <a:spcBef>
                <a:spcPts val="0"/>
              </a:spcBef>
              <a:spcAft>
                <a:spcPts val="0"/>
              </a:spcAft>
              <a:buClr>
                <a:srgbClr val="FFFFFF"/>
              </a:buClr>
              <a:buSzPts val="2600"/>
              <a:buNone/>
              <a:defRPr sz="2600">
                <a:solidFill>
                  <a:srgbClr val="FFFFFF"/>
                </a:solidFill>
              </a:defRPr>
            </a:lvl8pPr>
            <a:lvl9pPr lvl="8" algn="ctr" rtl="0">
              <a:spcBef>
                <a:spcPts val="0"/>
              </a:spcBef>
              <a:spcAft>
                <a:spcPts val="0"/>
              </a:spcAft>
              <a:buClr>
                <a:srgbClr val="FFFFFF"/>
              </a:buClr>
              <a:buSzPts val="2600"/>
              <a:buNone/>
              <a:defRPr sz="2600">
                <a:solidFill>
                  <a:srgbClr val="FFFFFF"/>
                </a:solidFill>
              </a:defRPr>
            </a:lvl9pPr>
          </a:lstStyle>
          <a:p>
            <a:r>
              <a:t>xx%</a:t>
            </a:r>
          </a:p>
        </p:txBody>
      </p:sp>
      <p:sp>
        <p:nvSpPr>
          <p:cNvPr id="154" name="Google Shape;154;p17"/>
          <p:cNvSpPr txBox="1">
            <a:spLocks noGrp="1"/>
          </p:cNvSpPr>
          <p:nvPr>
            <p:ph type="title" idx="3" hasCustomPrompt="1"/>
          </p:nvPr>
        </p:nvSpPr>
        <p:spPr>
          <a:xfrm>
            <a:off x="1952325" y="2736350"/>
            <a:ext cx="5239200" cy="869400"/>
          </a:xfrm>
          <a:prstGeom prst="rect">
            <a:avLst/>
          </a:prstGeom>
        </p:spPr>
        <p:txBody>
          <a:bodyPr spcFirstLastPara="1" wrap="square" lIns="0" tIns="0" rIns="0" bIns="0"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rgbClr val="FFFFFF"/>
              </a:buClr>
              <a:buSzPts val="2600"/>
              <a:buNone/>
              <a:defRPr sz="2600">
                <a:solidFill>
                  <a:srgbClr val="FFFFFF"/>
                </a:solidFill>
              </a:defRPr>
            </a:lvl2pPr>
            <a:lvl3pPr lvl="2" algn="ctr" rtl="0">
              <a:spcBef>
                <a:spcPts val="0"/>
              </a:spcBef>
              <a:spcAft>
                <a:spcPts val="0"/>
              </a:spcAft>
              <a:buClr>
                <a:srgbClr val="FFFFFF"/>
              </a:buClr>
              <a:buSzPts val="2600"/>
              <a:buNone/>
              <a:defRPr sz="2600">
                <a:solidFill>
                  <a:srgbClr val="FFFFFF"/>
                </a:solidFill>
              </a:defRPr>
            </a:lvl3pPr>
            <a:lvl4pPr lvl="3" algn="ctr" rtl="0">
              <a:spcBef>
                <a:spcPts val="0"/>
              </a:spcBef>
              <a:spcAft>
                <a:spcPts val="0"/>
              </a:spcAft>
              <a:buClr>
                <a:srgbClr val="FFFFFF"/>
              </a:buClr>
              <a:buSzPts val="2600"/>
              <a:buNone/>
              <a:defRPr sz="2600">
                <a:solidFill>
                  <a:srgbClr val="FFFFFF"/>
                </a:solidFill>
              </a:defRPr>
            </a:lvl4pPr>
            <a:lvl5pPr lvl="4" algn="ctr" rtl="0">
              <a:spcBef>
                <a:spcPts val="0"/>
              </a:spcBef>
              <a:spcAft>
                <a:spcPts val="0"/>
              </a:spcAft>
              <a:buClr>
                <a:srgbClr val="FFFFFF"/>
              </a:buClr>
              <a:buSzPts val="2600"/>
              <a:buNone/>
              <a:defRPr sz="2600">
                <a:solidFill>
                  <a:srgbClr val="FFFFFF"/>
                </a:solidFill>
              </a:defRPr>
            </a:lvl5pPr>
            <a:lvl6pPr lvl="5" algn="ctr" rtl="0">
              <a:spcBef>
                <a:spcPts val="0"/>
              </a:spcBef>
              <a:spcAft>
                <a:spcPts val="0"/>
              </a:spcAft>
              <a:buClr>
                <a:srgbClr val="FFFFFF"/>
              </a:buClr>
              <a:buSzPts val="2600"/>
              <a:buNone/>
              <a:defRPr sz="2600">
                <a:solidFill>
                  <a:srgbClr val="FFFFFF"/>
                </a:solidFill>
              </a:defRPr>
            </a:lvl6pPr>
            <a:lvl7pPr lvl="6" algn="ctr" rtl="0">
              <a:spcBef>
                <a:spcPts val="0"/>
              </a:spcBef>
              <a:spcAft>
                <a:spcPts val="0"/>
              </a:spcAft>
              <a:buClr>
                <a:srgbClr val="FFFFFF"/>
              </a:buClr>
              <a:buSzPts val="2600"/>
              <a:buNone/>
              <a:defRPr sz="2600">
                <a:solidFill>
                  <a:srgbClr val="FFFFFF"/>
                </a:solidFill>
              </a:defRPr>
            </a:lvl7pPr>
            <a:lvl8pPr lvl="7" algn="ctr" rtl="0">
              <a:spcBef>
                <a:spcPts val="0"/>
              </a:spcBef>
              <a:spcAft>
                <a:spcPts val="0"/>
              </a:spcAft>
              <a:buClr>
                <a:srgbClr val="FFFFFF"/>
              </a:buClr>
              <a:buSzPts val="2600"/>
              <a:buNone/>
              <a:defRPr sz="2600">
                <a:solidFill>
                  <a:srgbClr val="FFFFFF"/>
                </a:solidFill>
              </a:defRPr>
            </a:lvl8pPr>
            <a:lvl9pPr lvl="8" algn="ctr" rtl="0">
              <a:spcBef>
                <a:spcPts val="0"/>
              </a:spcBef>
              <a:spcAft>
                <a:spcPts val="0"/>
              </a:spcAft>
              <a:buClr>
                <a:srgbClr val="FFFFFF"/>
              </a:buClr>
              <a:buSzPts val="2600"/>
              <a:buNone/>
              <a:defRPr sz="2600">
                <a:solidFill>
                  <a:srgbClr val="FFFFFF"/>
                </a:solidFill>
              </a:defRPr>
            </a:lvl9pPr>
          </a:lstStyle>
          <a:p>
            <a:r>
              <a:t>xx%</a:t>
            </a:r>
          </a:p>
        </p:txBody>
      </p:sp>
      <p:sp>
        <p:nvSpPr>
          <p:cNvPr id="155" name="Google Shape;155;p17"/>
          <p:cNvSpPr txBox="1">
            <a:spLocks noGrp="1"/>
          </p:cNvSpPr>
          <p:nvPr>
            <p:ph type="subTitle" idx="1"/>
          </p:nvPr>
        </p:nvSpPr>
        <p:spPr>
          <a:xfrm>
            <a:off x="2403150" y="1859950"/>
            <a:ext cx="4337700" cy="318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B88A91"/>
              </a:buClr>
              <a:buSzPts val="1100"/>
              <a:buNone/>
              <a:defRPr sz="1100">
                <a:solidFill>
                  <a:srgbClr val="B88A91"/>
                </a:solidFill>
              </a:defRPr>
            </a:lvl1pPr>
            <a:lvl2pPr lvl="1" algn="ctr" rtl="0">
              <a:lnSpc>
                <a:spcPct val="100000"/>
              </a:lnSpc>
              <a:spcBef>
                <a:spcPts val="0"/>
              </a:spcBef>
              <a:spcAft>
                <a:spcPts val="0"/>
              </a:spcAft>
              <a:buClr>
                <a:srgbClr val="B88A91"/>
              </a:buClr>
              <a:buSzPts val="1100"/>
              <a:buNone/>
              <a:defRPr sz="1100">
                <a:solidFill>
                  <a:srgbClr val="B88A91"/>
                </a:solidFill>
              </a:defRPr>
            </a:lvl2pPr>
            <a:lvl3pPr lvl="2" algn="ctr" rtl="0">
              <a:lnSpc>
                <a:spcPct val="100000"/>
              </a:lnSpc>
              <a:spcBef>
                <a:spcPts val="0"/>
              </a:spcBef>
              <a:spcAft>
                <a:spcPts val="0"/>
              </a:spcAft>
              <a:buClr>
                <a:srgbClr val="B88A91"/>
              </a:buClr>
              <a:buSzPts val="1100"/>
              <a:buNone/>
              <a:defRPr sz="1100">
                <a:solidFill>
                  <a:srgbClr val="B88A91"/>
                </a:solidFill>
              </a:defRPr>
            </a:lvl3pPr>
            <a:lvl4pPr lvl="3" algn="ctr" rtl="0">
              <a:lnSpc>
                <a:spcPct val="100000"/>
              </a:lnSpc>
              <a:spcBef>
                <a:spcPts val="0"/>
              </a:spcBef>
              <a:spcAft>
                <a:spcPts val="0"/>
              </a:spcAft>
              <a:buClr>
                <a:srgbClr val="B88A91"/>
              </a:buClr>
              <a:buSzPts val="1100"/>
              <a:buNone/>
              <a:defRPr sz="1100">
                <a:solidFill>
                  <a:srgbClr val="B88A91"/>
                </a:solidFill>
              </a:defRPr>
            </a:lvl4pPr>
            <a:lvl5pPr lvl="4" algn="ctr" rtl="0">
              <a:lnSpc>
                <a:spcPct val="100000"/>
              </a:lnSpc>
              <a:spcBef>
                <a:spcPts val="0"/>
              </a:spcBef>
              <a:spcAft>
                <a:spcPts val="0"/>
              </a:spcAft>
              <a:buClr>
                <a:srgbClr val="B88A91"/>
              </a:buClr>
              <a:buSzPts val="1100"/>
              <a:buNone/>
              <a:defRPr sz="1100">
                <a:solidFill>
                  <a:srgbClr val="B88A91"/>
                </a:solidFill>
              </a:defRPr>
            </a:lvl5pPr>
            <a:lvl6pPr lvl="5" algn="ctr" rtl="0">
              <a:lnSpc>
                <a:spcPct val="100000"/>
              </a:lnSpc>
              <a:spcBef>
                <a:spcPts val="0"/>
              </a:spcBef>
              <a:spcAft>
                <a:spcPts val="0"/>
              </a:spcAft>
              <a:buClr>
                <a:srgbClr val="B88A91"/>
              </a:buClr>
              <a:buSzPts val="1100"/>
              <a:buNone/>
              <a:defRPr sz="1100">
                <a:solidFill>
                  <a:srgbClr val="B88A91"/>
                </a:solidFill>
              </a:defRPr>
            </a:lvl6pPr>
            <a:lvl7pPr lvl="6" algn="ctr" rtl="0">
              <a:lnSpc>
                <a:spcPct val="100000"/>
              </a:lnSpc>
              <a:spcBef>
                <a:spcPts val="0"/>
              </a:spcBef>
              <a:spcAft>
                <a:spcPts val="0"/>
              </a:spcAft>
              <a:buClr>
                <a:srgbClr val="B88A91"/>
              </a:buClr>
              <a:buSzPts val="1100"/>
              <a:buNone/>
              <a:defRPr sz="1100">
                <a:solidFill>
                  <a:srgbClr val="B88A91"/>
                </a:solidFill>
              </a:defRPr>
            </a:lvl7pPr>
            <a:lvl8pPr lvl="7" algn="ctr" rtl="0">
              <a:lnSpc>
                <a:spcPct val="100000"/>
              </a:lnSpc>
              <a:spcBef>
                <a:spcPts val="0"/>
              </a:spcBef>
              <a:spcAft>
                <a:spcPts val="0"/>
              </a:spcAft>
              <a:buClr>
                <a:srgbClr val="B88A91"/>
              </a:buClr>
              <a:buSzPts val="1100"/>
              <a:buNone/>
              <a:defRPr sz="1100">
                <a:solidFill>
                  <a:srgbClr val="B88A91"/>
                </a:solidFill>
              </a:defRPr>
            </a:lvl8pPr>
            <a:lvl9pPr lvl="8" algn="ctr" rtl="0">
              <a:lnSpc>
                <a:spcPct val="100000"/>
              </a:lnSpc>
              <a:spcBef>
                <a:spcPts val="0"/>
              </a:spcBef>
              <a:spcAft>
                <a:spcPts val="0"/>
              </a:spcAft>
              <a:buClr>
                <a:srgbClr val="B88A91"/>
              </a:buClr>
              <a:buSzPts val="1100"/>
              <a:buNone/>
              <a:defRPr sz="1100">
                <a:solidFill>
                  <a:srgbClr val="B88A91"/>
                </a:solidFill>
              </a:defRPr>
            </a:lvl9pPr>
          </a:lstStyle>
          <a:p>
            <a:endParaRPr/>
          </a:p>
        </p:txBody>
      </p:sp>
      <p:sp>
        <p:nvSpPr>
          <p:cNvPr id="156" name="Google Shape;156;p17"/>
          <p:cNvSpPr txBox="1">
            <a:spLocks noGrp="1"/>
          </p:cNvSpPr>
          <p:nvPr>
            <p:ph type="subTitle" idx="4"/>
          </p:nvPr>
        </p:nvSpPr>
        <p:spPr>
          <a:xfrm>
            <a:off x="2403150" y="2726725"/>
            <a:ext cx="4337700" cy="318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B88A91"/>
              </a:buClr>
              <a:buSzPts val="1100"/>
              <a:buNone/>
              <a:defRPr sz="1100">
                <a:solidFill>
                  <a:srgbClr val="B88A91"/>
                </a:solidFill>
              </a:defRPr>
            </a:lvl1pPr>
            <a:lvl2pPr lvl="1" algn="ctr" rtl="0">
              <a:lnSpc>
                <a:spcPct val="100000"/>
              </a:lnSpc>
              <a:spcBef>
                <a:spcPts val="0"/>
              </a:spcBef>
              <a:spcAft>
                <a:spcPts val="0"/>
              </a:spcAft>
              <a:buClr>
                <a:srgbClr val="B88A91"/>
              </a:buClr>
              <a:buSzPts val="1100"/>
              <a:buNone/>
              <a:defRPr sz="1100">
                <a:solidFill>
                  <a:srgbClr val="B88A91"/>
                </a:solidFill>
              </a:defRPr>
            </a:lvl2pPr>
            <a:lvl3pPr lvl="2" algn="ctr" rtl="0">
              <a:lnSpc>
                <a:spcPct val="100000"/>
              </a:lnSpc>
              <a:spcBef>
                <a:spcPts val="0"/>
              </a:spcBef>
              <a:spcAft>
                <a:spcPts val="0"/>
              </a:spcAft>
              <a:buClr>
                <a:srgbClr val="B88A91"/>
              </a:buClr>
              <a:buSzPts val="1100"/>
              <a:buNone/>
              <a:defRPr sz="1100">
                <a:solidFill>
                  <a:srgbClr val="B88A91"/>
                </a:solidFill>
              </a:defRPr>
            </a:lvl3pPr>
            <a:lvl4pPr lvl="3" algn="ctr" rtl="0">
              <a:lnSpc>
                <a:spcPct val="100000"/>
              </a:lnSpc>
              <a:spcBef>
                <a:spcPts val="0"/>
              </a:spcBef>
              <a:spcAft>
                <a:spcPts val="0"/>
              </a:spcAft>
              <a:buClr>
                <a:srgbClr val="B88A91"/>
              </a:buClr>
              <a:buSzPts val="1100"/>
              <a:buNone/>
              <a:defRPr sz="1100">
                <a:solidFill>
                  <a:srgbClr val="B88A91"/>
                </a:solidFill>
              </a:defRPr>
            </a:lvl4pPr>
            <a:lvl5pPr lvl="4" algn="ctr" rtl="0">
              <a:lnSpc>
                <a:spcPct val="100000"/>
              </a:lnSpc>
              <a:spcBef>
                <a:spcPts val="0"/>
              </a:spcBef>
              <a:spcAft>
                <a:spcPts val="0"/>
              </a:spcAft>
              <a:buClr>
                <a:srgbClr val="B88A91"/>
              </a:buClr>
              <a:buSzPts val="1100"/>
              <a:buNone/>
              <a:defRPr sz="1100">
                <a:solidFill>
                  <a:srgbClr val="B88A91"/>
                </a:solidFill>
              </a:defRPr>
            </a:lvl5pPr>
            <a:lvl6pPr lvl="5" algn="ctr" rtl="0">
              <a:lnSpc>
                <a:spcPct val="100000"/>
              </a:lnSpc>
              <a:spcBef>
                <a:spcPts val="0"/>
              </a:spcBef>
              <a:spcAft>
                <a:spcPts val="0"/>
              </a:spcAft>
              <a:buClr>
                <a:srgbClr val="B88A91"/>
              </a:buClr>
              <a:buSzPts val="1100"/>
              <a:buNone/>
              <a:defRPr sz="1100">
                <a:solidFill>
                  <a:srgbClr val="B88A91"/>
                </a:solidFill>
              </a:defRPr>
            </a:lvl6pPr>
            <a:lvl7pPr lvl="6" algn="ctr" rtl="0">
              <a:lnSpc>
                <a:spcPct val="100000"/>
              </a:lnSpc>
              <a:spcBef>
                <a:spcPts val="0"/>
              </a:spcBef>
              <a:spcAft>
                <a:spcPts val="0"/>
              </a:spcAft>
              <a:buClr>
                <a:srgbClr val="B88A91"/>
              </a:buClr>
              <a:buSzPts val="1100"/>
              <a:buNone/>
              <a:defRPr sz="1100">
                <a:solidFill>
                  <a:srgbClr val="B88A91"/>
                </a:solidFill>
              </a:defRPr>
            </a:lvl7pPr>
            <a:lvl8pPr lvl="7" algn="ctr" rtl="0">
              <a:lnSpc>
                <a:spcPct val="100000"/>
              </a:lnSpc>
              <a:spcBef>
                <a:spcPts val="0"/>
              </a:spcBef>
              <a:spcAft>
                <a:spcPts val="0"/>
              </a:spcAft>
              <a:buClr>
                <a:srgbClr val="B88A91"/>
              </a:buClr>
              <a:buSzPts val="1100"/>
              <a:buNone/>
              <a:defRPr sz="1100">
                <a:solidFill>
                  <a:srgbClr val="B88A91"/>
                </a:solidFill>
              </a:defRPr>
            </a:lvl8pPr>
            <a:lvl9pPr lvl="8" algn="ctr" rtl="0">
              <a:lnSpc>
                <a:spcPct val="100000"/>
              </a:lnSpc>
              <a:spcBef>
                <a:spcPts val="0"/>
              </a:spcBef>
              <a:spcAft>
                <a:spcPts val="0"/>
              </a:spcAft>
              <a:buClr>
                <a:srgbClr val="B88A91"/>
              </a:buClr>
              <a:buSzPts val="1100"/>
              <a:buNone/>
              <a:defRPr sz="1100">
                <a:solidFill>
                  <a:srgbClr val="B88A91"/>
                </a:solidFill>
              </a:defRPr>
            </a:lvl9pPr>
          </a:lstStyle>
          <a:p>
            <a:endParaRPr/>
          </a:p>
        </p:txBody>
      </p:sp>
      <p:sp>
        <p:nvSpPr>
          <p:cNvPr id="157" name="Google Shape;157;p17"/>
          <p:cNvSpPr txBox="1">
            <a:spLocks noGrp="1"/>
          </p:cNvSpPr>
          <p:nvPr>
            <p:ph type="subTitle" idx="5"/>
          </p:nvPr>
        </p:nvSpPr>
        <p:spPr>
          <a:xfrm>
            <a:off x="2403150" y="3593500"/>
            <a:ext cx="4337700" cy="318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B88A91"/>
              </a:buClr>
              <a:buSzPts val="1100"/>
              <a:buNone/>
              <a:defRPr sz="1100">
                <a:solidFill>
                  <a:srgbClr val="B88A91"/>
                </a:solidFill>
              </a:defRPr>
            </a:lvl1pPr>
            <a:lvl2pPr lvl="1" algn="ctr" rtl="0">
              <a:lnSpc>
                <a:spcPct val="100000"/>
              </a:lnSpc>
              <a:spcBef>
                <a:spcPts val="0"/>
              </a:spcBef>
              <a:spcAft>
                <a:spcPts val="0"/>
              </a:spcAft>
              <a:buClr>
                <a:srgbClr val="B88A91"/>
              </a:buClr>
              <a:buSzPts val="1100"/>
              <a:buNone/>
              <a:defRPr sz="1100">
                <a:solidFill>
                  <a:srgbClr val="B88A91"/>
                </a:solidFill>
              </a:defRPr>
            </a:lvl2pPr>
            <a:lvl3pPr lvl="2" algn="ctr" rtl="0">
              <a:lnSpc>
                <a:spcPct val="100000"/>
              </a:lnSpc>
              <a:spcBef>
                <a:spcPts val="0"/>
              </a:spcBef>
              <a:spcAft>
                <a:spcPts val="0"/>
              </a:spcAft>
              <a:buClr>
                <a:srgbClr val="B88A91"/>
              </a:buClr>
              <a:buSzPts val="1100"/>
              <a:buNone/>
              <a:defRPr sz="1100">
                <a:solidFill>
                  <a:srgbClr val="B88A91"/>
                </a:solidFill>
              </a:defRPr>
            </a:lvl3pPr>
            <a:lvl4pPr lvl="3" algn="ctr" rtl="0">
              <a:lnSpc>
                <a:spcPct val="100000"/>
              </a:lnSpc>
              <a:spcBef>
                <a:spcPts val="0"/>
              </a:spcBef>
              <a:spcAft>
                <a:spcPts val="0"/>
              </a:spcAft>
              <a:buClr>
                <a:srgbClr val="B88A91"/>
              </a:buClr>
              <a:buSzPts val="1100"/>
              <a:buNone/>
              <a:defRPr sz="1100">
                <a:solidFill>
                  <a:srgbClr val="B88A91"/>
                </a:solidFill>
              </a:defRPr>
            </a:lvl4pPr>
            <a:lvl5pPr lvl="4" algn="ctr" rtl="0">
              <a:lnSpc>
                <a:spcPct val="100000"/>
              </a:lnSpc>
              <a:spcBef>
                <a:spcPts val="0"/>
              </a:spcBef>
              <a:spcAft>
                <a:spcPts val="0"/>
              </a:spcAft>
              <a:buClr>
                <a:srgbClr val="B88A91"/>
              </a:buClr>
              <a:buSzPts val="1100"/>
              <a:buNone/>
              <a:defRPr sz="1100">
                <a:solidFill>
                  <a:srgbClr val="B88A91"/>
                </a:solidFill>
              </a:defRPr>
            </a:lvl5pPr>
            <a:lvl6pPr lvl="5" algn="ctr" rtl="0">
              <a:lnSpc>
                <a:spcPct val="100000"/>
              </a:lnSpc>
              <a:spcBef>
                <a:spcPts val="0"/>
              </a:spcBef>
              <a:spcAft>
                <a:spcPts val="0"/>
              </a:spcAft>
              <a:buClr>
                <a:srgbClr val="B88A91"/>
              </a:buClr>
              <a:buSzPts val="1100"/>
              <a:buNone/>
              <a:defRPr sz="1100">
                <a:solidFill>
                  <a:srgbClr val="B88A91"/>
                </a:solidFill>
              </a:defRPr>
            </a:lvl6pPr>
            <a:lvl7pPr lvl="6" algn="ctr" rtl="0">
              <a:lnSpc>
                <a:spcPct val="100000"/>
              </a:lnSpc>
              <a:spcBef>
                <a:spcPts val="0"/>
              </a:spcBef>
              <a:spcAft>
                <a:spcPts val="0"/>
              </a:spcAft>
              <a:buClr>
                <a:srgbClr val="B88A91"/>
              </a:buClr>
              <a:buSzPts val="1100"/>
              <a:buNone/>
              <a:defRPr sz="1100">
                <a:solidFill>
                  <a:srgbClr val="B88A91"/>
                </a:solidFill>
              </a:defRPr>
            </a:lvl7pPr>
            <a:lvl8pPr lvl="7" algn="ctr" rtl="0">
              <a:lnSpc>
                <a:spcPct val="100000"/>
              </a:lnSpc>
              <a:spcBef>
                <a:spcPts val="0"/>
              </a:spcBef>
              <a:spcAft>
                <a:spcPts val="0"/>
              </a:spcAft>
              <a:buClr>
                <a:srgbClr val="B88A91"/>
              </a:buClr>
              <a:buSzPts val="1100"/>
              <a:buNone/>
              <a:defRPr sz="1100">
                <a:solidFill>
                  <a:srgbClr val="B88A91"/>
                </a:solidFill>
              </a:defRPr>
            </a:lvl8pPr>
            <a:lvl9pPr lvl="8" algn="ctr" rtl="0">
              <a:lnSpc>
                <a:spcPct val="100000"/>
              </a:lnSpc>
              <a:spcBef>
                <a:spcPts val="0"/>
              </a:spcBef>
              <a:spcAft>
                <a:spcPts val="0"/>
              </a:spcAft>
              <a:buClr>
                <a:srgbClr val="B88A91"/>
              </a:buClr>
              <a:buSzPts val="1100"/>
              <a:buNone/>
              <a:defRPr sz="1100">
                <a:solidFill>
                  <a:srgbClr val="B88A9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TLE &amp; DESIGN">
  <p:cSld name="CUSTOM_10">
    <p:spTree>
      <p:nvGrpSpPr>
        <p:cNvPr id="1" name="Shape 158"/>
        <p:cNvGrpSpPr/>
        <p:nvPr/>
      </p:nvGrpSpPr>
      <p:grpSpPr>
        <a:xfrm>
          <a:off x="0" y="0"/>
          <a:ext cx="0" cy="0"/>
          <a:chOff x="0" y="0"/>
          <a:chExt cx="0" cy="0"/>
        </a:xfrm>
      </p:grpSpPr>
      <p:sp>
        <p:nvSpPr>
          <p:cNvPr id="159" name="Google Shape;159;p18"/>
          <p:cNvSpPr/>
          <p:nvPr/>
        </p:nvSpPr>
        <p:spPr>
          <a:xfrm>
            <a:off x="0" y="422"/>
            <a:ext cx="9151176" cy="5144689"/>
          </a:xfrm>
          <a:custGeom>
            <a:avLst/>
            <a:gdLst/>
            <a:ahLst/>
            <a:cxnLst/>
            <a:rect l="l" t="t" r="r" b="b"/>
            <a:pathLst>
              <a:path w="17348200" h="9752965" extrusionOk="0">
                <a:moveTo>
                  <a:pt x="0" y="9752799"/>
                </a:moveTo>
                <a:lnTo>
                  <a:pt x="17348200" y="9752799"/>
                </a:lnTo>
                <a:lnTo>
                  <a:pt x="17348200" y="0"/>
                </a:lnTo>
                <a:lnTo>
                  <a:pt x="0" y="0"/>
                </a:lnTo>
                <a:lnTo>
                  <a:pt x="0" y="9752799"/>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18"/>
          <p:cNvSpPr/>
          <p:nvPr/>
        </p:nvSpPr>
        <p:spPr>
          <a:xfrm>
            <a:off x="1902530" y="428"/>
            <a:ext cx="7247583" cy="5144689"/>
          </a:xfrm>
          <a:custGeom>
            <a:avLst/>
            <a:gdLst/>
            <a:ahLst/>
            <a:cxnLst/>
            <a:rect l="l" t="t" r="r" b="b"/>
            <a:pathLst>
              <a:path w="13739494" h="9752965" extrusionOk="0">
                <a:moveTo>
                  <a:pt x="13739431" y="0"/>
                </a:moveTo>
                <a:lnTo>
                  <a:pt x="0" y="9752825"/>
                </a:lnTo>
                <a:lnTo>
                  <a:pt x="13739418" y="9752787"/>
                </a:lnTo>
                <a:lnTo>
                  <a:pt x="13739431"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18"/>
          <p:cNvSpPr/>
          <p:nvPr/>
        </p:nvSpPr>
        <p:spPr>
          <a:xfrm>
            <a:off x="3" y="4125103"/>
            <a:ext cx="1904262" cy="1018286"/>
          </a:xfrm>
          <a:custGeom>
            <a:avLst/>
            <a:gdLst/>
            <a:ahLst/>
            <a:cxnLst/>
            <a:rect l="l" t="t" r="r" b="b"/>
            <a:pathLst>
              <a:path w="3609975" h="1930400" extrusionOk="0">
                <a:moveTo>
                  <a:pt x="368" y="0"/>
                </a:moveTo>
                <a:lnTo>
                  <a:pt x="0" y="1930400"/>
                </a:lnTo>
                <a:lnTo>
                  <a:pt x="3609517" y="1930400"/>
                </a:lnTo>
                <a:lnTo>
                  <a:pt x="368"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2" name="Google Shape;162;p18"/>
          <p:cNvSpPr/>
          <p:nvPr/>
        </p:nvSpPr>
        <p:spPr>
          <a:xfrm>
            <a:off x="0" y="27"/>
            <a:ext cx="6888504" cy="972061"/>
          </a:xfrm>
          <a:custGeom>
            <a:avLst/>
            <a:gdLst/>
            <a:ahLst/>
            <a:cxnLst/>
            <a:rect l="l" t="t" r="r" b="b"/>
            <a:pathLst>
              <a:path w="13058775" h="1842770" extrusionOk="0">
                <a:moveTo>
                  <a:pt x="13058635" y="0"/>
                </a:moveTo>
                <a:lnTo>
                  <a:pt x="0" y="0"/>
                </a:lnTo>
                <a:lnTo>
                  <a:pt x="0" y="1842452"/>
                </a:lnTo>
                <a:lnTo>
                  <a:pt x="13058635"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3" name="Google Shape;163;p18"/>
          <p:cNvSpPr txBox="1">
            <a:spLocks noGrp="1"/>
          </p:cNvSpPr>
          <p:nvPr>
            <p:ph type="title"/>
          </p:nvPr>
        </p:nvSpPr>
        <p:spPr>
          <a:xfrm>
            <a:off x="6672294" y="1486727"/>
            <a:ext cx="1938900" cy="688800"/>
          </a:xfrm>
          <a:prstGeom prst="rect">
            <a:avLst/>
          </a:prstGeom>
        </p:spPr>
        <p:txBody>
          <a:bodyPr spcFirstLastPara="1" wrap="square" lIns="0" tIns="0" rIns="0" bIns="0" anchor="t" anchorCtr="0">
            <a:noAutofit/>
          </a:bodyPr>
          <a:lstStyle>
            <a:lvl1pPr lvl="0" rtl="0">
              <a:spcBef>
                <a:spcPts val="0"/>
              </a:spcBef>
              <a:spcAft>
                <a:spcPts val="0"/>
              </a:spcAft>
              <a:buNone/>
              <a:defRPr sz="2500">
                <a:solidFill>
                  <a:srgbClr val="888888"/>
                </a:solidFill>
              </a:defRPr>
            </a:lvl1pPr>
            <a:lvl2pPr lvl="1" rtl="0">
              <a:spcBef>
                <a:spcPts val="0"/>
              </a:spcBef>
              <a:spcAft>
                <a:spcPts val="0"/>
              </a:spcAft>
              <a:buNone/>
              <a:defRPr sz="2500">
                <a:solidFill>
                  <a:srgbClr val="888888"/>
                </a:solidFill>
              </a:defRPr>
            </a:lvl2pPr>
            <a:lvl3pPr lvl="2" rtl="0">
              <a:spcBef>
                <a:spcPts val="0"/>
              </a:spcBef>
              <a:spcAft>
                <a:spcPts val="0"/>
              </a:spcAft>
              <a:buNone/>
              <a:defRPr sz="2500">
                <a:solidFill>
                  <a:srgbClr val="888888"/>
                </a:solidFill>
              </a:defRPr>
            </a:lvl3pPr>
            <a:lvl4pPr lvl="3" rtl="0">
              <a:spcBef>
                <a:spcPts val="0"/>
              </a:spcBef>
              <a:spcAft>
                <a:spcPts val="0"/>
              </a:spcAft>
              <a:buNone/>
              <a:defRPr sz="2500">
                <a:solidFill>
                  <a:srgbClr val="888888"/>
                </a:solidFill>
              </a:defRPr>
            </a:lvl4pPr>
            <a:lvl5pPr lvl="4" rtl="0">
              <a:spcBef>
                <a:spcPts val="0"/>
              </a:spcBef>
              <a:spcAft>
                <a:spcPts val="0"/>
              </a:spcAft>
              <a:buNone/>
              <a:defRPr sz="2500">
                <a:solidFill>
                  <a:srgbClr val="888888"/>
                </a:solidFill>
              </a:defRPr>
            </a:lvl5pPr>
            <a:lvl6pPr lvl="5" rtl="0">
              <a:spcBef>
                <a:spcPts val="0"/>
              </a:spcBef>
              <a:spcAft>
                <a:spcPts val="0"/>
              </a:spcAft>
              <a:buNone/>
              <a:defRPr sz="2500">
                <a:solidFill>
                  <a:srgbClr val="888888"/>
                </a:solidFill>
              </a:defRPr>
            </a:lvl6pPr>
            <a:lvl7pPr lvl="6" rtl="0">
              <a:spcBef>
                <a:spcPts val="0"/>
              </a:spcBef>
              <a:spcAft>
                <a:spcPts val="0"/>
              </a:spcAft>
              <a:buNone/>
              <a:defRPr sz="2500">
                <a:solidFill>
                  <a:srgbClr val="888888"/>
                </a:solidFill>
              </a:defRPr>
            </a:lvl7pPr>
            <a:lvl8pPr lvl="7" rtl="0">
              <a:spcBef>
                <a:spcPts val="0"/>
              </a:spcBef>
              <a:spcAft>
                <a:spcPts val="0"/>
              </a:spcAft>
              <a:buNone/>
              <a:defRPr sz="2500">
                <a:solidFill>
                  <a:srgbClr val="888888"/>
                </a:solidFill>
              </a:defRPr>
            </a:lvl8pPr>
            <a:lvl9pPr lvl="8" rtl="0">
              <a:spcBef>
                <a:spcPts val="0"/>
              </a:spcBef>
              <a:spcAft>
                <a:spcPts val="0"/>
              </a:spcAft>
              <a:buNone/>
              <a:defRPr sz="2500">
                <a:solidFill>
                  <a:srgbClr val="888888"/>
                </a:solidFill>
              </a:defRPr>
            </a:lvl9pPr>
          </a:lstStyle>
          <a:p>
            <a:endParaRPr/>
          </a:p>
        </p:txBody>
      </p:sp>
      <p:sp>
        <p:nvSpPr>
          <p:cNvPr id="164" name="Google Shape;164;p18"/>
          <p:cNvSpPr txBox="1">
            <a:spLocks noGrp="1"/>
          </p:cNvSpPr>
          <p:nvPr>
            <p:ph type="subTitle" idx="1"/>
          </p:nvPr>
        </p:nvSpPr>
        <p:spPr>
          <a:xfrm>
            <a:off x="6672300" y="2686675"/>
            <a:ext cx="1782600" cy="869400"/>
          </a:xfrm>
          <a:prstGeom prst="rect">
            <a:avLst/>
          </a:prstGeom>
        </p:spPr>
        <p:txBody>
          <a:bodyPr spcFirstLastPara="1" wrap="square" lIns="0" tIns="0" rIns="0" bIns="0" anchor="t" anchorCtr="0">
            <a:noAutofit/>
          </a:bodyPr>
          <a:lstStyle>
            <a:lvl1pPr lvl="0" rtl="0">
              <a:lnSpc>
                <a:spcPct val="101400"/>
              </a:lnSpc>
              <a:spcBef>
                <a:spcPts val="0"/>
              </a:spcBef>
              <a:spcAft>
                <a:spcPts val="0"/>
              </a:spcAft>
              <a:buNone/>
              <a:defRPr/>
            </a:lvl1pPr>
            <a:lvl2pPr lvl="1" rtl="0">
              <a:lnSpc>
                <a:spcPct val="101400"/>
              </a:lnSpc>
              <a:spcBef>
                <a:spcPts val="0"/>
              </a:spcBef>
              <a:spcAft>
                <a:spcPts val="0"/>
              </a:spcAft>
              <a:buNone/>
              <a:defRPr/>
            </a:lvl2pPr>
            <a:lvl3pPr lvl="2" rtl="0">
              <a:lnSpc>
                <a:spcPct val="101400"/>
              </a:lnSpc>
              <a:spcBef>
                <a:spcPts val="0"/>
              </a:spcBef>
              <a:spcAft>
                <a:spcPts val="0"/>
              </a:spcAft>
              <a:buNone/>
              <a:defRPr/>
            </a:lvl3pPr>
            <a:lvl4pPr lvl="3" rtl="0">
              <a:lnSpc>
                <a:spcPct val="101400"/>
              </a:lnSpc>
              <a:spcBef>
                <a:spcPts val="0"/>
              </a:spcBef>
              <a:spcAft>
                <a:spcPts val="0"/>
              </a:spcAft>
              <a:buNone/>
              <a:defRPr/>
            </a:lvl4pPr>
            <a:lvl5pPr lvl="4" rtl="0">
              <a:lnSpc>
                <a:spcPct val="101400"/>
              </a:lnSpc>
              <a:spcBef>
                <a:spcPts val="0"/>
              </a:spcBef>
              <a:spcAft>
                <a:spcPts val="0"/>
              </a:spcAft>
              <a:buNone/>
              <a:defRPr/>
            </a:lvl5pPr>
            <a:lvl6pPr lvl="5" rtl="0">
              <a:lnSpc>
                <a:spcPct val="101400"/>
              </a:lnSpc>
              <a:spcBef>
                <a:spcPts val="0"/>
              </a:spcBef>
              <a:spcAft>
                <a:spcPts val="0"/>
              </a:spcAft>
              <a:buNone/>
              <a:defRPr/>
            </a:lvl6pPr>
            <a:lvl7pPr lvl="6" rtl="0">
              <a:lnSpc>
                <a:spcPct val="101400"/>
              </a:lnSpc>
              <a:spcBef>
                <a:spcPts val="0"/>
              </a:spcBef>
              <a:spcAft>
                <a:spcPts val="0"/>
              </a:spcAft>
              <a:buNone/>
              <a:defRPr/>
            </a:lvl7pPr>
            <a:lvl8pPr lvl="7" rtl="0">
              <a:lnSpc>
                <a:spcPct val="101400"/>
              </a:lnSpc>
              <a:spcBef>
                <a:spcPts val="0"/>
              </a:spcBef>
              <a:spcAft>
                <a:spcPts val="0"/>
              </a:spcAft>
              <a:buNone/>
              <a:defRPr/>
            </a:lvl8pPr>
            <a:lvl9pPr lvl="8" rtl="0">
              <a:lnSpc>
                <a:spcPct val="101400"/>
              </a:lnSpc>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orient="horz" pos="1764">
          <p15:clr>
            <a:srgbClr val="F9AD4C"/>
          </p15:clr>
        </p15:guide>
        <p15:guide id="2" orient="horz" pos="1371">
          <p15:clr>
            <a:srgbClr val="F9AD4C"/>
          </p15:clr>
        </p15:guide>
        <p15:guide id="3" pos="4203">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TLE &amp; DESIGN 2">
  <p:cSld name="CUSTOM_10_1">
    <p:spTree>
      <p:nvGrpSpPr>
        <p:cNvPr id="1" name="Shape 165"/>
        <p:cNvGrpSpPr/>
        <p:nvPr/>
      </p:nvGrpSpPr>
      <p:grpSpPr>
        <a:xfrm>
          <a:off x="0" y="0"/>
          <a:ext cx="0" cy="0"/>
          <a:chOff x="0" y="0"/>
          <a:chExt cx="0" cy="0"/>
        </a:xfrm>
      </p:grpSpPr>
      <p:sp>
        <p:nvSpPr>
          <p:cNvPr id="166" name="Google Shape;166;p19"/>
          <p:cNvSpPr/>
          <p:nvPr/>
        </p:nvSpPr>
        <p:spPr>
          <a:xfrm rot="10800000">
            <a:off x="-6745" y="-1491"/>
            <a:ext cx="9151176" cy="5144689"/>
          </a:xfrm>
          <a:custGeom>
            <a:avLst/>
            <a:gdLst/>
            <a:ahLst/>
            <a:cxnLst/>
            <a:rect l="l" t="t" r="r" b="b"/>
            <a:pathLst>
              <a:path w="17348200" h="9752965" extrusionOk="0">
                <a:moveTo>
                  <a:pt x="0" y="9752799"/>
                </a:moveTo>
                <a:lnTo>
                  <a:pt x="17348200" y="9752799"/>
                </a:lnTo>
                <a:lnTo>
                  <a:pt x="17348200" y="0"/>
                </a:lnTo>
                <a:lnTo>
                  <a:pt x="0" y="0"/>
                </a:lnTo>
                <a:lnTo>
                  <a:pt x="0" y="9752799"/>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7" name="Google Shape;167;p19"/>
          <p:cNvSpPr/>
          <p:nvPr/>
        </p:nvSpPr>
        <p:spPr>
          <a:xfrm rot="10800000">
            <a:off x="-5683" y="-1496"/>
            <a:ext cx="7247583" cy="5144689"/>
          </a:xfrm>
          <a:custGeom>
            <a:avLst/>
            <a:gdLst/>
            <a:ahLst/>
            <a:cxnLst/>
            <a:rect l="l" t="t" r="r" b="b"/>
            <a:pathLst>
              <a:path w="13739494" h="9752965" extrusionOk="0">
                <a:moveTo>
                  <a:pt x="13739431" y="0"/>
                </a:moveTo>
                <a:lnTo>
                  <a:pt x="0" y="9752825"/>
                </a:lnTo>
                <a:lnTo>
                  <a:pt x="13739418" y="9752787"/>
                </a:lnTo>
                <a:lnTo>
                  <a:pt x="13739431"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8" name="Google Shape;168;p19"/>
          <p:cNvSpPr/>
          <p:nvPr/>
        </p:nvSpPr>
        <p:spPr>
          <a:xfrm rot="10800000">
            <a:off x="7240166" y="231"/>
            <a:ext cx="1904262" cy="1018286"/>
          </a:xfrm>
          <a:custGeom>
            <a:avLst/>
            <a:gdLst/>
            <a:ahLst/>
            <a:cxnLst/>
            <a:rect l="l" t="t" r="r" b="b"/>
            <a:pathLst>
              <a:path w="3609975" h="1930400" extrusionOk="0">
                <a:moveTo>
                  <a:pt x="368" y="0"/>
                </a:moveTo>
                <a:lnTo>
                  <a:pt x="0" y="1930400"/>
                </a:lnTo>
                <a:lnTo>
                  <a:pt x="3609517" y="1930400"/>
                </a:lnTo>
                <a:lnTo>
                  <a:pt x="368"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9" name="Google Shape;169;p19"/>
          <p:cNvSpPr/>
          <p:nvPr/>
        </p:nvSpPr>
        <p:spPr>
          <a:xfrm rot="10800000">
            <a:off x="2255926" y="4171532"/>
            <a:ext cx="6888504" cy="972061"/>
          </a:xfrm>
          <a:custGeom>
            <a:avLst/>
            <a:gdLst/>
            <a:ahLst/>
            <a:cxnLst/>
            <a:rect l="l" t="t" r="r" b="b"/>
            <a:pathLst>
              <a:path w="13058775" h="1842770" extrusionOk="0">
                <a:moveTo>
                  <a:pt x="13058635" y="0"/>
                </a:moveTo>
                <a:lnTo>
                  <a:pt x="0" y="0"/>
                </a:lnTo>
                <a:lnTo>
                  <a:pt x="0" y="1842452"/>
                </a:lnTo>
                <a:lnTo>
                  <a:pt x="13058635"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0" name="Google Shape;170;p19"/>
          <p:cNvSpPr txBox="1">
            <a:spLocks noGrp="1"/>
          </p:cNvSpPr>
          <p:nvPr>
            <p:ph type="title"/>
          </p:nvPr>
        </p:nvSpPr>
        <p:spPr>
          <a:xfrm>
            <a:off x="6672294" y="1472067"/>
            <a:ext cx="4897200" cy="603300"/>
          </a:xfrm>
          <a:prstGeom prst="rect">
            <a:avLst/>
          </a:prstGeom>
        </p:spPr>
        <p:txBody>
          <a:bodyPr spcFirstLastPara="1" wrap="square" lIns="0" tIns="0" rIns="0" bIns="0" anchor="t" anchorCtr="0">
            <a:noAutofit/>
          </a:bodyPr>
          <a:lstStyle>
            <a:lvl1pPr lvl="0" rtl="0">
              <a:spcBef>
                <a:spcPts val="0"/>
              </a:spcBef>
              <a:spcAft>
                <a:spcPts val="0"/>
              </a:spcAft>
              <a:buNone/>
              <a:defRPr sz="2500">
                <a:solidFill>
                  <a:srgbClr val="888888"/>
                </a:solidFill>
              </a:defRPr>
            </a:lvl1pPr>
            <a:lvl2pPr lvl="1" rtl="0">
              <a:spcBef>
                <a:spcPts val="0"/>
              </a:spcBef>
              <a:spcAft>
                <a:spcPts val="0"/>
              </a:spcAft>
              <a:buNone/>
              <a:defRPr sz="2500">
                <a:solidFill>
                  <a:srgbClr val="888888"/>
                </a:solidFill>
              </a:defRPr>
            </a:lvl2pPr>
            <a:lvl3pPr lvl="2" rtl="0">
              <a:spcBef>
                <a:spcPts val="0"/>
              </a:spcBef>
              <a:spcAft>
                <a:spcPts val="0"/>
              </a:spcAft>
              <a:buNone/>
              <a:defRPr sz="2500">
                <a:solidFill>
                  <a:srgbClr val="888888"/>
                </a:solidFill>
              </a:defRPr>
            </a:lvl3pPr>
            <a:lvl4pPr lvl="3" rtl="0">
              <a:spcBef>
                <a:spcPts val="0"/>
              </a:spcBef>
              <a:spcAft>
                <a:spcPts val="0"/>
              </a:spcAft>
              <a:buNone/>
              <a:defRPr sz="2500">
                <a:solidFill>
                  <a:srgbClr val="888888"/>
                </a:solidFill>
              </a:defRPr>
            </a:lvl4pPr>
            <a:lvl5pPr lvl="4" rtl="0">
              <a:spcBef>
                <a:spcPts val="0"/>
              </a:spcBef>
              <a:spcAft>
                <a:spcPts val="0"/>
              </a:spcAft>
              <a:buNone/>
              <a:defRPr sz="2500">
                <a:solidFill>
                  <a:srgbClr val="888888"/>
                </a:solidFill>
              </a:defRPr>
            </a:lvl5pPr>
            <a:lvl6pPr lvl="5" rtl="0">
              <a:spcBef>
                <a:spcPts val="0"/>
              </a:spcBef>
              <a:spcAft>
                <a:spcPts val="0"/>
              </a:spcAft>
              <a:buNone/>
              <a:defRPr sz="2500">
                <a:solidFill>
                  <a:srgbClr val="888888"/>
                </a:solidFill>
              </a:defRPr>
            </a:lvl6pPr>
            <a:lvl7pPr lvl="6" rtl="0">
              <a:spcBef>
                <a:spcPts val="0"/>
              </a:spcBef>
              <a:spcAft>
                <a:spcPts val="0"/>
              </a:spcAft>
              <a:buNone/>
              <a:defRPr sz="2500">
                <a:solidFill>
                  <a:srgbClr val="888888"/>
                </a:solidFill>
              </a:defRPr>
            </a:lvl7pPr>
            <a:lvl8pPr lvl="7" rtl="0">
              <a:spcBef>
                <a:spcPts val="0"/>
              </a:spcBef>
              <a:spcAft>
                <a:spcPts val="0"/>
              </a:spcAft>
              <a:buNone/>
              <a:defRPr sz="2500">
                <a:solidFill>
                  <a:srgbClr val="888888"/>
                </a:solidFill>
              </a:defRPr>
            </a:lvl8pPr>
            <a:lvl9pPr lvl="8" rtl="0">
              <a:spcBef>
                <a:spcPts val="0"/>
              </a:spcBef>
              <a:spcAft>
                <a:spcPts val="0"/>
              </a:spcAft>
              <a:buNone/>
              <a:defRPr sz="2500">
                <a:solidFill>
                  <a:srgbClr val="888888"/>
                </a:solidFill>
              </a:defRPr>
            </a:lvl9pPr>
          </a:lstStyle>
          <a:p>
            <a:endParaRPr/>
          </a:p>
        </p:txBody>
      </p:sp>
      <p:sp>
        <p:nvSpPr>
          <p:cNvPr id="171" name="Google Shape;171;p19"/>
          <p:cNvSpPr txBox="1">
            <a:spLocks noGrp="1"/>
          </p:cNvSpPr>
          <p:nvPr>
            <p:ph type="subTitle" idx="1"/>
          </p:nvPr>
        </p:nvSpPr>
        <p:spPr>
          <a:xfrm>
            <a:off x="6672300" y="2686675"/>
            <a:ext cx="1782600" cy="869400"/>
          </a:xfrm>
          <a:prstGeom prst="rect">
            <a:avLst/>
          </a:prstGeom>
        </p:spPr>
        <p:txBody>
          <a:bodyPr spcFirstLastPara="1" wrap="square" lIns="0" tIns="0" rIns="0" bIns="0" anchor="t" anchorCtr="0">
            <a:noAutofit/>
          </a:bodyPr>
          <a:lstStyle>
            <a:lvl1pPr lvl="0" rtl="0">
              <a:lnSpc>
                <a:spcPct val="101400"/>
              </a:lnSpc>
              <a:spcBef>
                <a:spcPts val="0"/>
              </a:spcBef>
              <a:spcAft>
                <a:spcPts val="0"/>
              </a:spcAft>
              <a:buNone/>
              <a:defRPr/>
            </a:lvl1pPr>
            <a:lvl2pPr lvl="1" rtl="0">
              <a:lnSpc>
                <a:spcPct val="101400"/>
              </a:lnSpc>
              <a:spcBef>
                <a:spcPts val="0"/>
              </a:spcBef>
              <a:spcAft>
                <a:spcPts val="0"/>
              </a:spcAft>
              <a:buNone/>
              <a:defRPr/>
            </a:lvl2pPr>
            <a:lvl3pPr lvl="2" rtl="0">
              <a:lnSpc>
                <a:spcPct val="101400"/>
              </a:lnSpc>
              <a:spcBef>
                <a:spcPts val="0"/>
              </a:spcBef>
              <a:spcAft>
                <a:spcPts val="0"/>
              </a:spcAft>
              <a:buNone/>
              <a:defRPr/>
            </a:lvl3pPr>
            <a:lvl4pPr lvl="3" rtl="0">
              <a:lnSpc>
                <a:spcPct val="101400"/>
              </a:lnSpc>
              <a:spcBef>
                <a:spcPts val="0"/>
              </a:spcBef>
              <a:spcAft>
                <a:spcPts val="0"/>
              </a:spcAft>
              <a:buNone/>
              <a:defRPr/>
            </a:lvl4pPr>
            <a:lvl5pPr lvl="4" rtl="0">
              <a:lnSpc>
                <a:spcPct val="101400"/>
              </a:lnSpc>
              <a:spcBef>
                <a:spcPts val="0"/>
              </a:spcBef>
              <a:spcAft>
                <a:spcPts val="0"/>
              </a:spcAft>
              <a:buNone/>
              <a:defRPr/>
            </a:lvl5pPr>
            <a:lvl6pPr lvl="5" rtl="0">
              <a:lnSpc>
                <a:spcPct val="101400"/>
              </a:lnSpc>
              <a:spcBef>
                <a:spcPts val="0"/>
              </a:spcBef>
              <a:spcAft>
                <a:spcPts val="0"/>
              </a:spcAft>
              <a:buNone/>
              <a:defRPr/>
            </a:lvl6pPr>
            <a:lvl7pPr lvl="6" rtl="0">
              <a:lnSpc>
                <a:spcPct val="101400"/>
              </a:lnSpc>
              <a:spcBef>
                <a:spcPts val="0"/>
              </a:spcBef>
              <a:spcAft>
                <a:spcPts val="0"/>
              </a:spcAft>
              <a:buNone/>
              <a:defRPr/>
            </a:lvl7pPr>
            <a:lvl8pPr lvl="7" rtl="0">
              <a:lnSpc>
                <a:spcPct val="101400"/>
              </a:lnSpc>
              <a:spcBef>
                <a:spcPts val="0"/>
              </a:spcBef>
              <a:spcAft>
                <a:spcPts val="0"/>
              </a:spcAft>
              <a:buNone/>
              <a:defRPr/>
            </a:lvl8pPr>
            <a:lvl9pPr lvl="8" rtl="0">
              <a:lnSpc>
                <a:spcPct val="101400"/>
              </a:lnSpc>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orient="horz" pos="1764">
          <p15:clr>
            <a:srgbClr val="F9AD4C"/>
          </p15:clr>
        </p15:guide>
        <p15:guide id="2" orient="horz" pos="1371">
          <p15:clr>
            <a:srgbClr val="F9AD4C"/>
          </p15:clr>
        </p15:guide>
        <p15:guide id="3" pos="4203">
          <p15:clr>
            <a:srgbClr val="F9AD4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TLE &amp; DESIGN 3">
  <p:cSld name="CUSTOM_11">
    <p:spTree>
      <p:nvGrpSpPr>
        <p:cNvPr id="1" name="Shape 172"/>
        <p:cNvGrpSpPr/>
        <p:nvPr/>
      </p:nvGrpSpPr>
      <p:grpSpPr>
        <a:xfrm>
          <a:off x="0" y="0"/>
          <a:ext cx="0" cy="0"/>
          <a:chOff x="0" y="0"/>
          <a:chExt cx="0" cy="0"/>
        </a:xfrm>
      </p:grpSpPr>
      <p:sp>
        <p:nvSpPr>
          <p:cNvPr id="173" name="Google Shape;173;p20"/>
          <p:cNvSpPr/>
          <p:nvPr/>
        </p:nvSpPr>
        <p:spPr>
          <a:xfrm rot="10800000">
            <a:off x="-6745" y="-1491"/>
            <a:ext cx="9151176" cy="5144689"/>
          </a:xfrm>
          <a:custGeom>
            <a:avLst/>
            <a:gdLst/>
            <a:ahLst/>
            <a:cxnLst/>
            <a:rect l="l" t="t" r="r" b="b"/>
            <a:pathLst>
              <a:path w="17348200" h="9752965" extrusionOk="0">
                <a:moveTo>
                  <a:pt x="0" y="9752799"/>
                </a:moveTo>
                <a:lnTo>
                  <a:pt x="17348200" y="9752799"/>
                </a:lnTo>
                <a:lnTo>
                  <a:pt x="17348200" y="0"/>
                </a:lnTo>
                <a:lnTo>
                  <a:pt x="0" y="0"/>
                </a:lnTo>
                <a:lnTo>
                  <a:pt x="0" y="9752799"/>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r>
              <a:rPr lang="es-ES"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
        <p:nvSpPr>
          <p:cNvPr id="174" name="Google Shape;174;p20"/>
          <p:cNvSpPr/>
          <p:nvPr/>
        </p:nvSpPr>
        <p:spPr>
          <a:xfrm rot="10800000">
            <a:off x="-5683" y="-1496"/>
            <a:ext cx="7247583" cy="5144689"/>
          </a:xfrm>
          <a:custGeom>
            <a:avLst/>
            <a:gdLst/>
            <a:ahLst/>
            <a:cxnLst/>
            <a:rect l="l" t="t" r="r" b="b"/>
            <a:pathLst>
              <a:path w="13739494" h="9752965" extrusionOk="0">
                <a:moveTo>
                  <a:pt x="13739431" y="0"/>
                </a:moveTo>
                <a:lnTo>
                  <a:pt x="0" y="9752825"/>
                </a:lnTo>
                <a:lnTo>
                  <a:pt x="13739418" y="9752787"/>
                </a:lnTo>
                <a:lnTo>
                  <a:pt x="13739431"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5" name="Google Shape;175;p20"/>
          <p:cNvSpPr/>
          <p:nvPr/>
        </p:nvSpPr>
        <p:spPr>
          <a:xfrm rot="10800000">
            <a:off x="2255931" y="-29987"/>
            <a:ext cx="6888504" cy="5173577"/>
          </a:xfrm>
          <a:custGeom>
            <a:avLst/>
            <a:gdLst/>
            <a:ahLst/>
            <a:cxnLst/>
            <a:rect l="l" t="t" r="r" b="b"/>
            <a:pathLst>
              <a:path w="13058775" h="1842770" extrusionOk="0">
                <a:moveTo>
                  <a:pt x="13058635" y="0"/>
                </a:moveTo>
                <a:lnTo>
                  <a:pt x="0" y="0"/>
                </a:lnTo>
                <a:lnTo>
                  <a:pt x="0" y="1842452"/>
                </a:lnTo>
                <a:lnTo>
                  <a:pt x="13058635"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6" name="Google Shape;176;p20"/>
          <p:cNvSpPr txBox="1">
            <a:spLocks noGrp="1"/>
          </p:cNvSpPr>
          <p:nvPr>
            <p:ph type="title"/>
          </p:nvPr>
        </p:nvSpPr>
        <p:spPr>
          <a:xfrm>
            <a:off x="1226451" y="594962"/>
            <a:ext cx="6691200" cy="2736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Oswald Regular"/>
                <a:ea typeface="Oswald Regular"/>
                <a:cs typeface="Oswald Regular"/>
                <a:sym typeface="Oswald Regular"/>
              </a:defRPr>
            </a:lvl1pPr>
            <a:lvl2pPr lvl="1" algn="ctr" rtl="0">
              <a:spcBef>
                <a:spcPts val="0"/>
              </a:spcBef>
              <a:spcAft>
                <a:spcPts val="0"/>
              </a:spcAft>
              <a:buNone/>
              <a:defRPr>
                <a:latin typeface="Oswald Regular"/>
                <a:ea typeface="Oswald Regular"/>
                <a:cs typeface="Oswald Regular"/>
                <a:sym typeface="Oswald Regular"/>
              </a:defRPr>
            </a:lvl2pPr>
            <a:lvl3pPr lvl="2" algn="ctr" rtl="0">
              <a:spcBef>
                <a:spcPts val="0"/>
              </a:spcBef>
              <a:spcAft>
                <a:spcPts val="0"/>
              </a:spcAft>
              <a:buNone/>
              <a:defRPr>
                <a:latin typeface="Oswald Regular"/>
                <a:ea typeface="Oswald Regular"/>
                <a:cs typeface="Oswald Regular"/>
                <a:sym typeface="Oswald Regular"/>
              </a:defRPr>
            </a:lvl3pPr>
            <a:lvl4pPr lvl="3" algn="ctr" rtl="0">
              <a:spcBef>
                <a:spcPts val="0"/>
              </a:spcBef>
              <a:spcAft>
                <a:spcPts val="0"/>
              </a:spcAft>
              <a:buNone/>
              <a:defRPr>
                <a:latin typeface="Oswald Regular"/>
                <a:ea typeface="Oswald Regular"/>
                <a:cs typeface="Oswald Regular"/>
                <a:sym typeface="Oswald Regular"/>
              </a:defRPr>
            </a:lvl4pPr>
            <a:lvl5pPr lvl="4" algn="ctr" rtl="0">
              <a:spcBef>
                <a:spcPts val="0"/>
              </a:spcBef>
              <a:spcAft>
                <a:spcPts val="0"/>
              </a:spcAft>
              <a:buNone/>
              <a:defRPr>
                <a:latin typeface="Oswald Regular"/>
                <a:ea typeface="Oswald Regular"/>
                <a:cs typeface="Oswald Regular"/>
                <a:sym typeface="Oswald Regular"/>
              </a:defRPr>
            </a:lvl5pPr>
            <a:lvl6pPr lvl="5" algn="ctr" rtl="0">
              <a:spcBef>
                <a:spcPts val="0"/>
              </a:spcBef>
              <a:spcAft>
                <a:spcPts val="0"/>
              </a:spcAft>
              <a:buNone/>
              <a:defRPr>
                <a:latin typeface="Oswald Regular"/>
                <a:ea typeface="Oswald Regular"/>
                <a:cs typeface="Oswald Regular"/>
                <a:sym typeface="Oswald Regular"/>
              </a:defRPr>
            </a:lvl6pPr>
            <a:lvl7pPr lvl="6" algn="ctr" rtl="0">
              <a:spcBef>
                <a:spcPts val="0"/>
              </a:spcBef>
              <a:spcAft>
                <a:spcPts val="0"/>
              </a:spcAft>
              <a:buNone/>
              <a:defRPr>
                <a:latin typeface="Oswald Regular"/>
                <a:ea typeface="Oswald Regular"/>
                <a:cs typeface="Oswald Regular"/>
                <a:sym typeface="Oswald Regular"/>
              </a:defRPr>
            </a:lvl7pPr>
            <a:lvl8pPr lvl="7" algn="ctr" rtl="0">
              <a:spcBef>
                <a:spcPts val="0"/>
              </a:spcBef>
              <a:spcAft>
                <a:spcPts val="0"/>
              </a:spcAft>
              <a:buNone/>
              <a:defRPr>
                <a:latin typeface="Oswald Regular"/>
                <a:ea typeface="Oswald Regular"/>
                <a:cs typeface="Oswald Regular"/>
                <a:sym typeface="Oswald Regular"/>
              </a:defRPr>
            </a:lvl8pPr>
            <a:lvl9pPr lvl="8" algn="ctr" rtl="0">
              <a:spcBef>
                <a:spcPts val="0"/>
              </a:spcBef>
              <a:spcAft>
                <a:spcPts val="0"/>
              </a:spcAft>
              <a:buNone/>
              <a:defRPr>
                <a:latin typeface="Oswald Regular"/>
                <a:ea typeface="Oswald Regular"/>
                <a:cs typeface="Oswald Regular"/>
                <a:sym typeface="Oswald Regul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LAST TITTLE ">
  <p:cSld name="CUSTOM_12_1">
    <p:spTree>
      <p:nvGrpSpPr>
        <p:cNvPr id="1" name="Shape 177"/>
        <p:cNvGrpSpPr/>
        <p:nvPr/>
      </p:nvGrpSpPr>
      <p:grpSpPr>
        <a:xfrm>
          <a:off x="0" y="0"/>
          <a:ext cx="0" cy="0"/>
          <a:chOff x="0" y="0"/>
          <a:chExt cx="0" cy="0"/>
        </a:xfrm>
      </p:grpSpPr>
      <p:sp>
        <p:nvSpPr>
          <p:cNvPr id="178" name="Google Shape;178;p21"/>
          <p:cNvSpPr txBox="1">
            <a:spLocks noGrp="1"/>
          </p:cNvSpPr>
          <p:nvPr>
            <p:ph type="ctrTitle"/>
          </p:nvPr>
        </p:nvSpPr>
        <p:spPr>
          <a:xfrm>
            <a:off x="1177900" y="1428240"/>
            <a:ext cx="6467400" cy="12567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666666"/>
              </a:buClr>
              <a:buSzPts val="4500"/>
              <a:buFont typeface="Oswald"/>
              <a:buNone/>
              <a:defRPr sz="4500" b="1" i="0">
                <a:solidFill>
                  <a:srgbClr val="666666"/>
                </a:solidFill>
                <a:latin typeface="Oswald"/>
                <a:ea typeface="Oswald"/>
                <a:cs typeface="Oswald"/>
                <a:sym typeface="Oswald"/>
              </a:defRPr>
            </a:lvl1pPr>
            <a:lvl2pPr lvl="1" algn="r" rtl="0">
              <a:spcBef>
                <a:spcPts val="0"/>
              </a:spcBef>
              <a:spcAft>
                <a:spcPts val="0"/>
              </a:spcAft>
              <a:buClr>
                <a:srgbClr val="666666"/>
              </a:buClr>
              <a:buSzPts val="700"/>
              <a:buNone/>
              <a:defRPr>
                <a:solidFill>
                  <a:srgbClr val="666666"/>
                </a:solidFill>
              </a:defRPr>
            </a:lvl2pPr>
            <a:lvl3pPr lvl="2" algn="r" rtl="0">
              <a:spcBef>
                <a:spcPts val="0"/>
              </a:spcBef>
              <a:spcAft>
                <a:spcPts val="0"/>
              </a:spcAft>
              <a:buClr>
                <a:srgbClr val="666666"/>
              </a:buClr>
              <a:buSzPts val="700"/>
              <a:buNone/>
              <a:defRPr>
                <a:solidFill>
                  <a:srgbClr val="666666"/>
                </a:solidFill>
              </a:defRPr>
            </a:lvl3pPr>
            <a:lvl4pPr lvl="3" algn="r" rtl="0">
              <a:spcBef>
                <a:spcPts val="0"/>
              </a:spcBef>
              <a:spcAft>
                <a:spcPts val="0"/>
              </a:spcAft>
              <a:buClr>
                <a:srgbClr val="666666"/>
              </a:buClr>
              <a:buSzPts val="700"/>
              <a:buNone/>
              <a:defRPr>
                <a:solidFill>
                  <a:srgbClr val="666666"/>
                </a:solidFill>
              </a:defRPr>
            </a:lvl4pPr>
            <a:lvl5pPr lvl="4" algn="r" rtl="0">
              <a:spcBef>
                <a:spcPts val="0"/>
              </a:spcBef>
              <a:spcAft>
                <a:spcPts val="0"/>
              </a:spcAft>
              <a:buClr>
                <a:srgbClr val="666666"/>
              </a:buClr>
              <a:buSzPts val="700"/>
              <a:buNone/>
              <a:defRPr>
                <a:solidFill>
                  <a:srgbClr val="666666"/>
                </a:solidFill>
              </a:defRPr>
            </a:lvl5pPr>
            <a:lvl6pPr lvl="5" algn="r" rtl="0">
              <a:spcBef>
                <a:spcPts val="0"/>
              </a:spcBef>
              <a:spcAft>
                <a:spcPts val="0"/>
              </a:spcAft>
              <a:buClr>
                <a:srgbClr val="666666"/>
              </a:buClr>
              <a:buSzPts val="700"/>
              <a:buNone/>
              <a:defRPr>
                <a:solidFill>
                  <a:srgbClr val="666666"/>
                </a:solidFill>
              </a:defRPr>
            </a:lvl6pPr>
            <a:lvl7pPr lvl="6" algn="r" rtl="0">
              <a:spcBef>
                <a:spcPts val="0"/>
              </a:spcBef>
              <a:spcAft>
                <a:spcPts val="0"/>
              </a:spcAft>
              <a:buClr>
                <a:srgbClr val="666666"/>
              </a:buClr>
              <a:buSzPts val="700"/>
              <a:buNone/>
              <a:defRPr>
                <a:solidFill>
                  <a:srgbClr val="666666"/>
                </a:solidFill>
              </a:defRPr>
            </a:lvl7pPr>
            <a:lvl8pPr lvl="7" algn="r" rtl="0">
              <a:spcBef>
                <a:spcPts val="0"/>
              </a:spcBef>
              <a:spcAft>
                <a:spcPts val="0"/>
              </a:spcAft>
              <a:buClr>
                <a:srgbClr val="666666"/>
              </a:buClr>
              <a:buSzPts val="700"/>
              <a:buNone/>
              <a:defRPr>
                <a:solidFill>
                  <a:srgbClr val="666666"/>
                </a:solidFill>
              </a:defRPr>
            </a:lvl8pPr>
            <a:lvl9pPr lvl="8" algn="r" rtl="0">
              <a:spcBef>
                <a:spcPts val="0"/>
              </a:spcBef>
              <a:spcAft>
                <a:spcPts val="0"/>
              </a:spcAft>
              <a:buClr>
                <a:srgbClr val="666666"/>
              </a:buClr>
              <a:buSzPts val="700"/>
              <a:buNone/>
              <a:defRPr>
                <a:solidFill>
                  <a:srgbClr val="666666"/>
                </a:solidFill>
              </a:defRPr>
            </a:lvl9pPr>
          </a:lstStyle>
          <a:p>
            <a:endParaRPr/>
          </a:p>
        </p:txBody>
      </p:sp>
      <p:sp>
        <p:nvSpPr>
          <p:cNvPr id="179" name="Google Shape;179;p21"/>
          <p:cNvSpPr txBox="1">
            <a:spLocks noGrp="1"/>
          </p:cNvSpPr>
          <p:nvPr>
            <p:ph type="subTitle" idx="1"/>
          </p:nvPr>
        </p:nvSpPr>
        <p:spPr>
          <a:xfrm>
            <a:off x="5205128" y="3159944"/>
            <a:ext cx="2410800" cy="2571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666666"/>
              </a:buClr>
              <a:buSzPts val="1000"/>
              <a:buNone/>
              <a:defRPr sz="1000">
                <a:solidFill>
                  <a:srgbClr val="666666"/>
                </a:solidFill>
              </a:defRPr>
            </a:lvl1pPr>
            <a:lvl2pPr lvl="1" algn="r" rtl="0">
              <a:spcBef>
                <a:spcPts val="0"/>
              </a:spcBef>
              <a:spcAft>
                <a:spcPts val="0"/>
              </a:spcAft>
              <a:buClr>
                <a:srgbClr val="666666"/>
              </a:buClr>
              <a:buSzPts val="1200"/>
              <a:buNone/>
              <a:defRPr>
                <a:solidFill>
                  <a:srgbClr val="666666"/>
                </a:solidFill>
              </a:defRPr>
            </a:lvl2pPr>
            <a:lvl3pPr lvl="2" algn="r" rtl="0">
              <a:spcBef>
                <a:spcPts val="0"/>
              </a:spcBef>
              <a:spcAft>
                <a:spcPts val="0"/>
              </a:spcAft>
              <a:buClr>
                <a:srgbClr val="666666"/>
              </a:buClr>
              <a:buSzPts val="1200"/>
              <a:buNone/>
              <a:defRPr>
                <a:solidFill>
                  <a:srgbClr val="666666"/>
                </a:solidFill>
              </a:defRPr>
            </a:lvl3pPr>
            <a:lvl4pPr lvl="3" algn="r" rtl="0">
              <a:spcBef>
                <a:spcPts val="0"/>
              </a:spcBef>
              <a:spcAft>
                <a:spcPts val="0"/>
              </a:spcAft>
              <a:buClr>
                <a:srgbClr val="666666"/>
              </a:buClr>
              <a:buSzPts val="1200"/>
              <a:buNone/>
              <a:defRPr>
                <a:solidFill>
                  <a:srgbClr val="666666"/>
                </a:solidFill>
              </a:defRPr>
            </a:lvl4pPr>
            <a:lvl5pPr lvl="4" algn="r" rtl="0">
              <a:spcBef>
                <a:spcPts val="0"/>
              </a:spcBef>
              <a:spcAft>
                <a:spcPts val="0"/>
              </a:spcAft>
              <a:buClr>
                <a:srgbClr val="666666"/>
              </a:buClr>
              <a:buSzPts val="1200"/>
              <a:buNone/>
              <a:defRPr>
                <a:solidFill>
                  <a:srgbClr val="666666"/>
                </a:solidFill>
              </a:defRPr>
            </a:lvl5pPr>
            <a:lvl6pPr lvl="5" algn="r" rtl="0">
              <a:spcBef>
                <a:spcPts val="0"/>
              </a:spcBef>
              <a:spcAft>
                <a:spcPts val="0"/>
              </a:spcAft>
              <a:buClr>
                <a:srgbClr val="666666"/>
              </a:buClr>
              <a:buSzPts val="1200"/>
              <a:buNone/>
              <a:defRPr>
                <a:solidFill>
                  <a:srgbClr val="666666"/>
                </a:solidFill>
              </a:defRPr>
            </a:lvl6pPr>
            <a:lvl7pPr lvl="6" algn="r" rtl="0">
              <a:spcBef>
                <a:spcPts val="0"/>
              </a:spcBef>
              <a:spcAft>
                <a:spcPts val="0"/>
              </a:spcAft>
              <a:buClr>
                <a:srgbClr val="666666"/>
              </a:buClr>
              <a:buSzPts val="1200"/>
              <a:buNone/>
              <a:defRPr>
                <a:solidFill>
                  <a:srgbClr val="666666"/>
                </a:solidFill>
              </a:defRPr>
            </a:lvl7pPr>
            <a:lvl8pPr lvl="7" algn="r" rtl="0">
              <a:spcBef>
                <a:spcPts val="0"/>
              </a:spcBef>
              <a:spcAft>
                <a:spcPts val="0"/>
              </a:spcAft>
              <a:buClr>
                <a:srgbClr val="666666"/>
              </a:buClr>
              <a:buSzPts val="1200"/>
              <a:buNone/>
              <a:defRPr>
                <a:solidFill>
                  <a:srgbClr val="666666"/>
                </a:solidFill>
              </a:defRPr>
            </a:lvl8pPr>
            <a:lvl9pPr lvl="8" algn="r" rtl="0">
              <a:spcBef>
                <a:spcPts val="0"/>
              </a:spcBef>
              <a:spcAft>
                <a:spcPts val="0"/>
              </a:spcAft>
              <a:buClr>
                <a:srgbClr val="666666"/>
              </a:buClr>
              <a:buSzPts val="1200"/>
              <a:buNone/>
              <a:defRPr>
                <a:solidFill>
                  <a:srgbClr val="666666"/>
                </a:solidFill>
              </a:defRPr>
            </a:lvl9pPr>
          </a:lstStyle>
          <a:p>
            <a:endParaRPr/>
          </a:p>
        </p:txBody>
      </p:sp>
      <p:sp>
        <p:nvSpPr>
          <p:cNvPr id="180" name="Google Shape;180;p21"/>
          <p:cNvSpPr/>
          <p:nvPr/>
        </p:nvSpPr>
        <p:spPr>
          <a:xfrm flipH="1">
            <a:off x="8091339" y="-800"/>
            <a:ext cx="1053792" cy="2102560"/>
          </a:xfrm>
          <a:custGeom>
            <a:avLst/>
            <a:gdLst/>
            <a:ahLst/>
            <a:cxnLst/>
            <a:rect l="l" t="t" r="r" b="b"/>
            <a:pathLst>
              <a:path w="1997710" h="3985895" extrusionOk="0">
                <a:moveTo>
                  <a:pt x="1997252" y="0"/>
                </a:moveTo>
                <a:lnTo>
                  <a:pt x="0" y="0"/>
                </a:lnTo>
                <a:lnTo>
                  <a:pt x="0" y="3985729"/>
                </a:lnTo>
                <a:lnTo>
                  <a:pt x="1997252"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1" name="Google Shape;181;p21"/>
          <p:cNvSpPr/>
          <p:nvPr/>
        </p:nvSpPr>
        <p:spPr>
          <a:xfrm flipH="1">
            <a:off x="-1130" y="-392"/>
            <a:ext cx="2578206" cy="5144689"/>
          </a:xfrm>
          <a:custGeom>
            <a:avLst/>
            <a:gdLst/>
            <a:ahLst/>
            <a:cxnLst/>
            <a:rect l="l" t="t" r="r" b="b"/>
            <a:pathLst>
              <a:path w="4887594" h="9752965" extrusionOk="0">
                <a:moveTo>
                  <a:pt x="4887150" y="0"/>
                </a:moveTo>
                <a:lnTo>
                  <a:pt x="0" y="9752825"/>
                </a:lnTo>
                <a:lnTo>
                  <a:pt x="4887150" y="9752825"/>
                </a:lnTo>
                <a:lnTo>
                  <a:pt x="488715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00">
          <p15:clr>
            <a:srgbClr val="F9AD4C"/>
          </p15:clr>
        </p15:guide>
        <p15:guide id="2" orient="horz" pos="2003">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LAST TITTLE ">
  <p:cSld name="CUSTOM">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498975" y="1283353"/>
            <a:ext cx="6467400" cy="12252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666666"/>
              </a:buClr>
              <a:buSzPts val="4500"/>
              <a:buFont typeface="Oswald"/>
              <a:buNone/>
              <a:defRPr sz="4500" b="1" i="0">
                <a:solidFill>
                  <a:srgbClr val="666666"/>
                </a:solidFill>
                <a:latin typeface="Oswald"/>
                <a:ea typeface="Oswald"/>
                <a:cs typeface="Oswald"/>
                <a:sym typeface="Oswald"/>
              </a:defRPr>
            </a:lvl1pPr>
            <a:lvl2pPr lvl="1" rtl="0">
              <a:spcBef>
                <a:spcPts val="0"/>
              </a:spcBef>
              <a:spcAft>
                <a:spcPts val="0"/>
              </a:spcAft>
              <a:buClr>
                <a:srgbClr val="666666"/>
              </a:buClr>
              <a:buSzPts val="700"/>
              <a:buNone/>
              <a:defRPr>
                <a:solidFill>
                  <a:srgbClr val="666666"/>
                </a:solidFill>
              </a:defRPr>
            </a:lvl2pPr>
            <a:lvl3pPr lvl="2" rtl="0">
              <a:spcBef>
                <a:spcPts val="0"/>
              </a:spcBef>
              <a:spcAft>
                <a:spcPts val="0"/>
              </a:spcAft>
              <a:buClr>
                <a:srgbClr val="666666"/>
              </a:buClr>
              <a:buSzPts val="700"/>
              <a:buNone/>
              <a:defRPr>
                <a:solidFill>
                  <a:srgbClr val="666666"/>
                </a:solidFill>
              </a:defRPr>
            </a:lvl3pPr>
            <a:lvl4pPr lvl="3" rtl="0">
              <a:spcBef>
                <a:spcPts val="0"/>
              </a:spcBef>
              <a:spcAft>
                <a:spcPts val="0"/>
              </a:spcAft>
              <a:buClr>
                <a:srgbClr val="666666"/>
              </a:buClr>
              <a:buSzPts val="700"/>
              <a:buNone/>
              <a:defRPr>
                <a:solidFill>
                  <a:srgbClr val="666666"/>
                </a:solidFill>
              </a:defRPr>
            </a:lvl4pPr>
            <a:lvl5pPr lvl="4" rtl="0">
              <a:spcBef>
                <a:spcPts val="0"/>
              </a:spcBef>
              <a:spcAft>
                <a:spcPts val="0"/>
              </a:spcAft>
              <a:buClr>
                <a:srgbClr val="666666"/>
              </a:buClr>
              <a:buSzPts val="700"/>
              <a:buNone/>
              <a:defRPr>
                <a:solidFill>
                  <a:srgbClr val="666666"/>
                </a:solidFill>
              </a:defRPr>
            </a:lvl5pPr>
            <a:lvl6pPr lvl="5" rtl="0">
              <a:spcBef>
                <a:spcPts val="0"/>
              </a:spcBef>
              <a:spcAft>
                <a:spcPts val="0"/>
              </a:spcAft>
              <a:buClr>
                <a:srgbClr val="666666"/>
              </a:buClr>
              <a:buSzPts val="700"/>
              <a:buNone/>
              <a:defRPr>
                <a:solidFill>
                  <a:srgbClr val="666666"/>
                </a:solidFill>
              </a:defRPr>
            </a:lvl6pPr>
            <a:lvl7pPr lvl="6" rtl="0">
              <a:spcBef>
                <a:spcPts val="0"/>
              </a:spcBef>
              <a:spcAft>
                <a:spcPts val="0"/>
              </a:spcAft>
              <a:buClr>
                <a:srgbClr val="666666"/>
              </a:buClr>
              <a:buSzPts val="700"/>
              <a:buNone/>
              <a:defRPr>
                <a:solidFill>
                  <a:srgbClr val="666666"/>
                </a:solidFill>
              </a:defRPr>
            </a:lvl7pPr>
            <a:lvl8pPr lvl="7" rtl="0">
              <a:spcBef>
                <a:spcPts val="0"/>
              </a:spcBef>
              <a:spcAft>
                <a:spcPts val="0"/>
              </a:spcAft>
              <a:buClr>
                <a:srgbClr val="666666"/>
              </a:buClr>
              <a:buSzPts val="700"/>
              <a:buNone/>
              <a:defRPr>
                <a:solidFill>
                  <a:srgbClr val="666666"/>
                </a:solidFill>
              </a:defRPr>
            </a:lvl8pPr>
            <a:lvl9pPr lvl="8" rtl="0">
              <a:spcBef>
                <a:spcPts val="0"/>
              </a:spcBef>
              <a:spcAft>
                <a:spcPts val="0"/>
              </a:spcAft>
              <a:buClr>
                <a:srgbClr val="666666"/>
              </a:buClr>
              <a:buSzPts val="700"/>
              <a:buNone/>
              <a:defRPr>
                <a:solidFill>
                  <a:srgbClr val="666666"/>
                </a:solidFill>
              </a:defRPr>
            </a:lvl9pPr>
          </a:lstStyle>
          <a:p>
            <a:endParaRPr/>
          </a:p>
        </p:txBody>
      </p:sp>
      <p:sp>
        <p:nvSpPr>
          <p:cNvPr id="19" name="Google Shape;19;p3"/>
          <p:cNvSpPr txBox="1">
            <a:spLocks noGrp="1"/>
          </p:cNvSpPr>
          <p:nvPr>
            <p:ph type="title" idx="2"/>
          </p:nvPr>
        </p:nvSpPr>
        <p:spPr>
          <a:xfrm>
            <a:off x="1498975" y="3297600"/>
            <a:ext cx="2446500" cy="325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666666"/>
                </a:solidFill>
                <a:latin typeface="Nunito"/>
                <a:ea typeface="Nunito"/>
                <a:cs typeface="Nunito"/>
                <a:sym typeface="Nunito"/>
              </a:defRPr>
            </a:lvl1pPr>
            <a:lvl2pPr lvl="1">
              <a:spcBef>
                <a:spcPts val="0"/>
              </a:spcBef>
              <a:spcAft>
                <a:spcPts val="0"/>
              </a:spcAft>
              <a:buNone/>
              <a:defRPr>
                <a:solidFill>
                  <a:srgbClr val="666666"/>
                </a:solidFill>
                <a:latin typeface="Nunito"/>
                <a:ea typeface="Nunito"/>
                <a:cs typeface="Nunito"/>
                <a:sym typeface="Nunito"/>
              </a:defRPr>
            </a:lvl2pPr>
            <a:lvl3pPr lvl="2">
              <a:spcBef>
                <a:spcPts val="0"/>
              </a:spcBef>
              <a:spcAft>
                <a:spcPts val="0"/>
              </a:spcAft>
              <a:buNone/>
              <a:defRPr>
                <a:solidFill>
                  <a:srgbClr val="666666"/>
                </a:solidFill>
                <a:latin typeface="Nunito"/>
                <a:ea typeface="Nunito"/>
                <a:cs typeface="Nunito"/>
                <a:sym typeface="Nunito"/>
              </a:defRPr>
            </a:lvl3pPr>
            <a:lvl4pPr lvl="3">
              <a:spcBef>
                <a:spcPts val="0"/>
              </a:spcBef>
              <a:spcAft>
                <a:spcPts val="0"/>
              </a:spcAft>
              <a:buNone/>
              <a:defRPr>
                <a:solidFill>
                  <a:srgbClr val="666666"/>
                </a:solidFill>
                <a:latin typeface="Nunito"/>
                <a:ea typeface="Nunito"/>
                <a:cs typeface="Nunito"/>
                <a:sym typeface="Nunito"/>
              </a:defRPr>
            </a:lvl4pPr>
            <a:lvl5pPr lvl="4">
              <a:spcBef>
                <a:spcPts val="0"/>
              </a:spcBef>
              <a:spcAft>
                <a:spcPts val="0"/>
              </a:spcAft>
              <a:buNone/>
              <a:defRPr>
                <a:solidFill>
                  <a:srgbClr val="666666"/>
                </a:solidFill>
                <a:latin typeface="Nunito"/>
                <a:ea typeface="Nunito"/>
                <a:cs typeface="Nunito"/>
                <a:sym typeface="Nunito"/>
              </a:defRPr>
            </a:lvl5pPr>
            <a:lvl6pPr lvl="5">
              <a:spcBef>
                <a:spcPts val="0"/>
              </a:spcBef>
              <a:spcAft>
                <a:spcPts val="0"/>
              </a:spcAft>
              <a:buNone/>
              <a:defRPr>
                <a:solidFill>
                  <a:srgbClr val="666666"/>
                </a:solidFill>
                <a:latin typeface="Nunito"/>
                <a:ea typeface="Nunito"/>
                <a:cs typeface="Nunito"/>
                <a:sym typeface="Nunito"/>
              </a:defRPr>
            </a:lvl6pPr>
            <a:lvl7pPr lvl="6">
              <a:spcBef>
                <a:spcPts val="0"/>
              </a:spcBef>
              <a:spcAft>
                <a:spcPts val="0"/>
              </a:spcAft>
              <a:buNone/>
              <a:defRPr>
                <a:solidFill>
                  <a:srgbClr val="666666"/>
                </a:solidFill>
                <a:latin typeface="Nunito"/>
                <a:ea typeface="Nunito"/>
                <a:cs typeface="Nunito"/>
                <a:sym typeface="Nunito"/>
              </a:defRPr>
            </a:lvl7pPr>
            <a:lvl8pPr lvl="7">
              <a:spcBef>
                <a:spcPts val="0"/>
              </a:spcBef>
              <a:spcAft>
                <a:spcPts val="0"/>
              </a:spcAft>
              <a:buNone/>
              <a:defRPr>
                <a:solidFill>
                  <a:srgbClr val="666666"/>
                </a:solidFill>
                <a:latin typeface="Nunito"/>
                <a:ea typeface="Nunito"/>
                <a:cs typeface="Nunito"/>
                <a:sym typeface="Nunito"/>
              </a:defRPr>
            </a:lvl8pPr>
            <a:lvl9pPr lvl="8">
              <a:spcBef>
                <a:spcPts val="0"/>
              </a:spcBef>
              <a:spcAft>
                <a:spcPts val="0"/>
              </a:spcAft>
              <a:buNone/>
              <a:defRPr>
                <a:solidFill>
                  <a:srgbClr val="666666"/>
                </a:solidFill>
                <a:latin typeface="Nunito"/>
                <a:ea typeface="Nunito"/>
                <a:cs typeface="Nunito"/>
                <a:sym typeface="Nunito"/>
              </a:defRPr>
            </a:lvl9pPr>
          </a:lstStyle>
          <a:p>
            <a:endParaRPr/>
          </a:p>
        </p:txBody>
      </p:sp>
      <p:sp>
        <p:nvSpPr>
          <p:cNvPr id="20" name="Google Shape;20;p3"/>
          <p:cNvSpPr/>
          <p:nvPr/>
        </p:nvSpPr>
        <p:spPr>
          <a:xfrm flipH="1">
            <a:off x="-2030" y="408"/>
            <a:ext cx="2578206" cy="5144689"/>
          </a:xfrm>
          <a:custGeom>
            <a:avLst/>
            <a:gdLst/>
            <a:ahLst/>
            <a:cxnLst/>
            <a:rect l="l" t="t" r="r" b="b"/>
            <a:pathLst>
              <a:path w="4887594" h="9752965" extrusionOk="0">
                <a:moveTo>
                  <a:pt x="4887150" y="0"/>
                </a:moveTo>
                <a:lnTo>
                  <a:pt x="0" y="9752825"/>
                </a:lnTo>
                <a:lnTo>
                  <a:pt x="4887150" y="9752825"/>
                </a:lnTo>
                <a:lnTo>
                  <a:pt x="488715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21;p3"/>
          <p:cNvSpPr/>
          <p:nvPr/>
        </p:nvSpPr>
        <p:spPr>
          <a:xfrm flipH="1">
            <a:off x="8090439" y="0"/>
            <a:ext cx="1053792" cy="2102560"/>
          </a:xfrm>
          <a:custGeom>
            <a:avLst/>
            <a:gdLst/>
            <a:ahLst/>
            <a:cxnLst/>
            <a:rect l="l" t="t" r="r" b="b"/>
            <a:pathLst>
              <a:path w="1997710" h="3985895" extrusionOk="0">
                <a:moveTo>
                  <a:pt x="1997252" y="0"/>
                </a:moveTo>
                <a:lnTo>
                  <a:pt x="0" y="0"/>
                </a:lnTo>
                <a:lnTo>
                  <a:pt x="0" y="3985729"/>
                </a:lnTo>
                <a:lnTo>
                  <a:pt x="1997252"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3"/>
          <p:cNvSpPr/>
          <p:nvPr/>
        </p:nvSpPr>
        <p:spPr>
          <a:xfrm>
            <a:off x="1498975" y="2850252"/>
            <a:ext cx="2056670" cy="0"/>
          </a:xfrm>
          <a:custGeom>
            <a:avLst/>
            <a:gdLst/>
            <a:ahLst/>
            <a:cxnLst/>
            <a:rect l="l" t="t" r="r" b="b"/>
            <a:pathLst>
              <a:path w="3898900" h="120000" extrusionOk="0">
                <a:moveTo>
                  <a:pt x="0" y="0"/>
                </a:moveTo>
                <a:lnTo>
                  <a:pt x="3898900" y="0"/>
                </a:lnTo>
              </a:path>
            </a:pathLst>
          </a:custGeom>
          <a:noFill/>
          <a:ln w="25400"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00">
          <p15:clr>
            <a:srgbClr val="F9AD4C"/>
          </p15:clr>
        </p15:guide>
        <p15:guide id="2" orient="horz" pos="2003">
          <p15:clr>
            <a:srgbClr val="F9AD4C"/>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593825" y="2926800"/>
            <a:ext cx="2794800" cy="2919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chemeClr val="lt1"/>
                </a:solidFill>
                <a:latin typeface="Oswald Regular"/>
                <a:ea typeface="Oswald Regular"/>
                <a:cs typeface="Oswald Regular"/>
                <a:sym typeface="Oswald Regular"/>
              </a:defRPr>
            </a:lvl1pPr>
            <a:lvl2pPr lvl="1" algn="r">
              <a:spcBef>
                <a:spcPts val="0"/>
              </a:spcBef>
              <a:spcAft>
                <a:spcPts val="0"/>
              </a:spcAft>
              <a:buNone/>
              <a:defRPr sz="1200">
                <a:solidFill>
                  <a:schemeClr val="lt1"/>
                </a:solidFill>
                <a:latin typeface="Oswald Regular"/>
                <a:ea typeface="Oswald Regular"/>
                <a:cs typeface="Oswald Regular"/>
                <a:sym typeface="Oswald Regular"/>
              </a:defRPr>
            </a:lvl2pPr>
            <a:lvl3pPr lvl="2" algn="r">
              <a:spcBef>
                <a:spcPts val="0"/>
              </a:spcBef>
              <a:spcAft>
                <a:spcPts val="0"/>
              </a:spcAft>
              <a:buNone/>
              <a:defRPr sz="1200">
                <a:solidFill>
                  <a:schemeClr val="lt1"/>
                </a:solidFill>
                <a:latin typeface="Oswald Regular"/>
                <a:ea typeface="Oswald Regular"/>
                <a:cs typeface="Oswald Regular"/>
                <a:sym typeface="Oswald Regular"/>
              </a:defRPr>
            </a:lvl3pPr>
            <a:lvl4pPr lvl="3" algn="r">
              <a:spcBef>
                <a:spcPts val="0"/>
              </a:spcBef>
              <a:spcAft>
                <a:spcPts val="0"/>
              </a:spcAft>
              <a:buNone/>
              <a:defRPr sz="1200">
                <a:solidFill>
                  <a:schemeClr val="lt1"/>
                </a:solidFill>
                <a:latin typeface="Oswald Regular"/>
                <a:ea typeface="Oswald Regular"/>
                <a:cs typeface="Oswald Regular"/>
                <a:sym typeface="Oswald Regular"/>
              </a:defRPr>
            </a:lvl4pPr>
            <a:lvl5pPr lvl="4" algn="r">
              <a:spcBef>
                <a:spcPts val="0"/>
              </a:spcBef>
              <a:spcAft>
                <a:spcPts val="0"/>
              </a:spcAft>
              <a:buNone/>
              <a:defRPr sz="1200">
                <a:solidFill>
                  <a:schemeClr val="lt1"/>
                </a:solidFill>
                <a:latin typeface="Oswald Regular"/>
                <a:ea typeface="Oswald Regular"/>
                <a:cs typeface="Oswald Regular"/>
                <a:sym typeface="Oswald Regular"/>
              </a:defRPr>
            </a:lvl5pPr>
            <a:lvl6pPr lvl="5" algn="r">
              <a:spcBef>
                <a:spcPts val="0"/>
              </a:spcBef>
              <a:spcAft>
                <a:spcPts val="0"/>
              </a:spcAft>
              <a:buNone/>
              <a:defRPr sz="1200">
                <a:solidFill>
                  <a:schemeClr val="lt1"/>
                </a:solidFill>
                <a:latin typeface="Oswald Regular"/>
                <a:ea typeface="Oswald Regular"/>
                <a:cs typeface="Oswald Regular"/>
                <a:sym typeface="Oswald Regular"/>
              </a:defRPr>
            </a:lvl6pPr>
            <a:lvl7pPr lvl="6" algn="r">
              <a:spcBef>
                <a:spcPts val="0"/>
              </a:spcBef>
              <a:spcAft>
                <a:spcPts val="0"/>
              </a:spcAft>
              <a:buNone/>
              <a:defRPr sz="1200">
                <a:solidFill>
                  <a:schemeClr val="lt1"/>
                </a:solidFill>
                <a:latin typeface="Oswald Regular"/>
                <a:ea typeface="Oswald Regular"/>
                <a:cs typeface="Oswald Regular"/>
                <a:sym typeface="Oswald Regular"/>
              </a:defRPr>
            </a:lvl7pPr>
            <a:lvl8pPr lvl="7" algn="r">
              <a:spcBef>
                <a:spcPts val="0"/>
              </a:spcBef>
              <a:spcAft>
                <a:spcPts val="0"/>
              </a:spcAft>
              <a:buNone/>
              <a:defRPr sz="1200">
                <a:solidFill>
                  <a:schemeClr val="lt1"/>
                </a:solidFill>
                <a:latin typeface="Oswald Regular"/>
                <a:ea typeface="Oswald Regular"/>
                <a:cs typeface="Oswald Regular"/>
                <a:sym typeface="Oswald Regular"/>
              </a:defRPr>
            </a:lvl8pPr>
            <a:lvl9pPr lvl="8" algn="r">
              <a:spcBef>
                <a:spcPts val="0"/>
              </a:spcBef>
              <a:spcAft>
                <a:spcPts val="0"/>
              </a:spcAft>
              <a:buNone/>
              <a:defRPr sz="1200">
                <a:solidFill>
                  <a:schemeClr val="lt1"/>
                </a:solidFill>
                <a:latin typeface="Oswald Regular"/>
                <a:ea typeface="Oswald Regular"/>
                <a:cs typeface="Oswald Regular"/>
                <a:sym typeface="Oswald Regular"/>
              </a:defRPr>
            </a:lvl9pPr>
          </a:lstStyle>
          <a:p>
            <a:endParaRPr/>
          </a:p>
        </p:txBody>
      </p:sp>
      <p:sp>
        <p:nvSpPr>
          <p:cNvPr id="25" name="Google Shape;25;p4"/>
          <p:cNvSpPr txBox="1">
            <a:spLocks noGrp="1"/>
          </p:cNvSpPr>
          <p:nvPr>
            <p:ph type="subTitle" idx="1"/>
          </p:nvPr>
        </p:nvSpPr>
        <p:spPr>
          <a:xfrm flipH="1">
            <a:off x="857075" y="2322175"/>
            <a:ext cx="5894400" cy="17325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64646"/>
              </a:buClr>
              <a:buSzPts val="800"/>
              <a:buFont typeface="Nunito Light"/>
              <a:buChar char="◂"/>
              <a:defRPr>
                <a:solidFill>
                  <a:srgbClr val="666666"/>
                </a:solidFill>
              </a:defRPr>
            </a:lvl1pPr>
            <a:lvl2pPr lvl="1" algn="l" rtl="0">
              <a:spcBef>
                <a:spcPts val="0"/>
              </a:spcBef>
              <a:spcAft>
                <a:spcPts val="0"/>
              </a:spcAft>
              <a:buClr>
                <a:srgbClr val="FFC800"/>
              </a:buClr>
              <a:buSzPts val="1200"/>
              <a:buFont typeface="Nunito Light"/>
              <a:buChar char="◂"/>
              <a:defRPr>
                <a:solidFill>
                  <a:srgbClr val="666666"/>
                </a:solidFill>
              </a:defRPr>
            </a:lvl2pPr>
            <a:lvl3pPr lvl="2" algn="l" rtl="0">
              <a:spcBef>
                <a:spcPts val="0"/>
              </a:spcBef>
              <a:spcAft>
                <a:spcPts val="0"/>
              </a:spcAft>
              <a:buClr>
                <a:srgbClr val="FFC800"/>
              </a:buClr>
              <a:buSzPts val="1200"/>
              <a:buFont typeface="Nunito Light"/>
              <a:buChar char="◂"/>
              <a:defRPr>
                <a:solidFill>
                  <a:srgbClr val="666666"/>
                </a:solidFill>
              </a:defRPr>
            </a:lvl3pPr>
            <a:lvl4pPr lvl="3" algn="l" rtl="0">
              <a:spcBef>
                <a:spcPts val="0"/>
              </a:spcBef>
              <a:spcAft>
                <a:spcPts val="0"/>
              </a:spcAft>
              <a:buClr>
                <a:srgbClr val="FFC800"/>
              </a:buClr>
              <a:buSzPts val="1200"/>
              <a:buFont typeface="Nunito Light"/>
              <a:buChar char="◂"/>
              <a:defRPr>
                <a:solidFill>
                  <a:srgbClr val="666666"/>
                </a:solidFill>
              </a:defRPr>
            </a:lvl4pPr>
            <a:lvl5pPr lvl="4" algn="l" rtl="0">
              <a:spcBef>
                <a:spcPts val="0"/>
              </a:spcBef>
              <a:spcAft>
                <a:spcPts val="0"/>
              </a:spcAft>
              <a:buClr>
                <a:srgbClr val="434343"/>
              </a:buClr>
              <a:buSzPts val="1200"/>
              <a:buFont typeface="Nunito Light"/>
              <a:buChar char="○"/>
              <a:defRPr>
                <a:solidFill>
                  <a:srgbClr val="666666"/>
                </a:solidFill>
              </a:defRPr>
            </a:lvl5pPr>
            <a:lvl6pPr lvl="5" algn="l" rtl="0">
              <a:spcBef>
                <a:spcPts val="0"/>
              </a:spcBef>
              <a:spcAft>
                <a:spcPts val="0"/>
              </a:spcAft>
              <a:buClr>
                <a:srgbClr val="434343"/>
              </a:buClr>
              <a:buSzPts val="1200"/>
              <a:buFont typeface="Nunito Light"/>
              <a:buChar char="■"/>
              <a:defRPr>
                <a:solidFill>
                  <a:srgbClr val="666666"/>
                </a:solidFill>
              </a:defRPr>
            </a:lvl6pPr>
            <a:lvl7pPr lvl="6" algn="l" rtl="0">
              <a:spcBef>
                <a:spcPts val="0"/>
              </a:spcBef>
              <a:spcAft>
                <a:spcPts val="0"/>
              </a:spcAft>
              <a:buClr>
                <a:srgbClr val="434343"/>
              </a:buClr>
              <a:buSzPts val="1200"/>
              <a:buFont typeface="Nunito Light"/>
              <a:buChar char="●"/>
              <a:defRPr>
                <a:solidFill>
                  <a:srgbClr val="666666"/>
                </a:solidFill>
              </a:defRPr>
            </a:lvl7pPr>
            <a:lvl8pPr lvl="7" algn="l" rtl="0">
              <a:spcBef>
                <a:spcPts val="0"/>
              </a:spcBef>
              <a:spcAft>
                <a:spcPts val="0"/>
              </a:spcAft>
              <a:buClr>
                <a:srgbClr val="434343"/>
              </a:buClr>
              <a:buSzPts val="1200"/>
              <a:buFont typeface="Nunito Light"/>
              <a:buChar char="○"/>
              <a:defRPr>
                <a:solidFill>
                  <a:srgbClr val="666666"/>
                </a:solidFill>
              </a:defRPr>
            </a:lvl8pPr>
            <a:lvl9pPr lvl="8" algn="l" rtl="0">
              <a:spcBef>
                <a:spcPts val="0"/>
              </a:spcBef>
              <a:spcAft>
                <a:spcPts val="0"/>
              </a:spcAft>
              <a:buClr>
                <a:srgbClr val="434343"/>
              </a:buClr>
              <a:buSzPts val="1200"/>
              <a:buFont typeface="Nunito Light"/>
              <a:buChar char="■"/>
              <a:defRPr>
                <a:solidFill>
                  <a:srgbClr val="666666"/>
                </a:solidFill>
              </a:defRPr>
            </a:lvl9pPr>
          </a:lstStyle>
          <a:p>
            <a:endParaRPr/>
          </a:p>
        </p:txBody>
      </p:sp>
      <p:sp>
        <p:nvSpPr>
          <p:cNvPr id="26" name="Google Shape;26;p4"/>
          <p:cNvSpPr/>
          <p:nvPr/>
        </p:nvSpPr>
        <p:spPr>
          <a:xfrm>
            <a:off x="6566925" y="-392"/>
            <a:ext cx="2578206" cy="5144689"/>
          </a:xfrm>
          <a:custGeom>
            <a:avLst/>
            <a:gdLst/>
            <a:ahLst/>
            <a:cxnLst/>
            <a:rect l="l" t="t" r="r" b="b"/>
            <a:pathLst>
              <a:path w="4887594" h="9752965" extrusionOk="0">
                <a:moveTo>
                  <a:pt x="4887150" y="0"/>
                </a:moveTo>
                <a:lnTo>
                  <a:pt x="0" y="9752825"/>
                </a:lnTo>
                <a:lnTo>
                  <a:pt x="4887150" y="9752825"/>
                </a:lnTo>
                <a:lnTo>
                  <a:pt x="488715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27;p4"/>
          <p:cNvSpPr/>
          <p:nvPr/>
        </p:nvSpPr>
        <p:spPr>
          <a:xfrm>
            <a:off x="-1130" y="-800"/>
            <a:ext cx="1053792" cy="2102560"/>
          </a:xfrm>
          <a:custGeom>
            <a:avLst/>
            <a:gdLst/>
            <a:ahLst/>
            <a:cxnLst/>
            <a:rect l="l" t="t" r="r" b="b"/>
            <a:pathLst>
              <a:path w="1997710" h="3985895" extrusionOk="0">
                <a:moveTo>
                  <a:pt x="1997252" y="0"/>
                </a:moveTo>
                <a:lnTo>
                  <a:pt x="0" y="0"/>
                </a:lnTo>
                <a:lnTo>
                  <a:pt x="0" y="3985729"/>
                </a:lnTo>
                <a:lnTo>
                  <a:pt x="1997252"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3974">
          <p15:clr>
            <a:srgbClr val="F9AD4C"/>
          </p15:clr>
        </p15:guide>
        <p15:guide id="2" orient="horz" pos="1748">
          <p15:clr>
            <a:srgbClr val="F9AD4C"/>
          </p15:clr>
        </p15:guide>
        <p15:guide id="3" orient="horz" pos="2093">
          <p15:clr>
            <a:srgbClr val="F9AD4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CHEDULE">
  <p:cSld name="Title and Content">
    <p:spTree>
      <p:nvGrpSpPr>
        <p:cNvPr id="1" name="Shape 28"/>
        <p:cNvGrpSpPr/>
        <p:nvPr/>
      </p:nvGrpSpPr>
      <p:grpSpPr>
        <a:xfrm>
          <a:off x="0" y="0"/>
          <a:ext cx="0" cy="0"/>
          <a:chOff x="0" y="0"/>
          <a:chExt cx="0" cy="0"/>
        </a:xfrm>
      </p:grpSpPr>
      <p:grpSp>
        <p:nvGrpSpPr>
          <p:cNvPr id="29" name="Google Shape;29;p5"/>
          <p:cNvGrpSpPr/>
          <p:nvPr/>
        </p:nvGrpSpPr>
        <p:grpSpPr>
          <a:xfrm>
            <a:off x="-53" y="-6433"/>
            <a:ext cx="9144342" cy="5155931"/>
            <a:chOff x="0" y="-18550"/>
            <a:chExt cx="17348400" cy="9777984"/>
          </a:xfrm>
        </p:grpSpPr>
        <p:sp>
          <p:nvSpPr>
            <p:cNvPr id="30" name="Google Shape;30;p5"/>
            <p:cNvSpPr/>
            <p:nvPr/>
          </p:nvSpPr>
          <p:spPr>
            <a:xfrm>
              <a:off x="0" y="-18550"/>
              <a:ext cx="17348200" cy="9777984"/>
            </a:xfrm>
            <a:custGeom>
              <a:avLst/>
              <a:gdLst/>
              <a:ahLst/>
              <a:cxnLst/>
              <a:rect l="l" t="t" r="r" b="b"/>
              <a:pathLst>
                <a:path w="17348200" h="9753600" extrusionOk="0">
                  <a:moveTo>
                    <a:pt x="0" y="9753600"/>
                  </a:moveTo>
                  <a:lnTo>
                    <a:pt x="17348200" y="9753600"/>
                  </a:lnTo>
                  <a:lnTo>
                    <a:pt x="17348200" y="0"/>
                  </a:lnTo>
                  <a:lnTo>
                    <a:pt x="0" y="0"/>
                  </a:lnTo>
                  <a:lnTo>
                    <a:pt x="0" y="975360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Oswald"/>
                <a:ea typeface="Oswald"/>
                <a:cs typeface="Oswald"/>
                <a:sym typeface="Oswald"/>
              </a:endParaRPr>
            </a:p>
          </p:txBody>
        </p:sp>
        <p:sp>
          <p:nvSpPr>
            <p:cNvPr id="31" name="Google Shape;31;p5"/>
            <p:cNvSpPr/>
            <p:nvPr/>
          </p:nvSpPr>
          <p:spPr>
            <a:xfrm>
              <a:off x="6674050" y="-18550"/>
              <a:ext cx="10674350" cy="9777984"/>
            </a:xfrm>
            <a:custGeom>
              <a:avLst/>
              <a:gdLst/>
              <a:ahLst/>
              <a:cxnLst/>
              <a:rect l="l" t="t" r="r" b="b"/>
              <a:pathLst>
                <a:path w="10674350" h="9753600" extrusionOk="0">
                  <a:moveTo>
                    <a:pt x="10674146" y="0"/>
                  </a:moveTo>
                  <a:lnTo>
                    <a:pt x="7496911" y="0"/>
                  </a:lnTo>
                  <a:lnTo>
                    <a:pt x="0" y="9753600"/>
                  </a:lnTo>
                  <a:lnTo>
                    <a:pt x="10674146" y="9753600"/>
                  </a:lnTo>
                  <a:lnTo>
                    <a:pt x="10674146" y="0"/>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Oswald"/>
                <a:ea typeface="Oswald"/>
                <a:cs typeface="Oswald"/>
                <a:sym typeface="Oswald"/>
              </a:endParaRPr>
            </a:p>
          </p:txBody>
        </p:sp>
        <p:sp>
          <p:nvSpPr>
            <p:cNvPr id="32" name="Google Shape;32;p5"/>
            <p:cNvSpPr/>
            <p:nvPr/>
          </p:nvSpPr>
          <p:spPr>
            <a:xfrm>
              <a:off x="0" y="7829025"/>
              <a:ext cx="6674484" cy="1930400"/>
            </a:xfrm>
            <a:custGeom>
              <a:avLst/>
              <a:gdLst/>
              <a:ahLst/>
              <a:cxnLst/>
              <a:rect l="l" t="t" r="r" b="b"/>
              <a:pathLst>
                <a:path w="6674484" h="1930400" extrusionOk="0">
                  <a:moveTo>
                    <a:pt x="0" y="-49"/>
                  </a:moveTo>
                  <a:lnTo>
                    <a:pt x="0" y="1930350"/>
                  </a:lnTo>
                  <a:lnTo>
                    <a:pt x="6674053" y="1930172"/>
                  </a:lnTo>
                  <a:lnTo>
                    <a:pt x="0" y="-49"/>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Oswald"/>
                <a:ea typeface="Oswald"/>
                <a:cs typeface="Oswald"/>
                <a:sym typeface="Oswald"/>
              </a:endParaRPr>
            </a:p>
          </p:txBody>
        </p:sp>
        <p:sp>
          <p:nvSpPr>
            <p:cNvPr id="33" name="Google Shape;33;p5"/>
            <p:cNvSpPr/>
            <p:nvPr/>
          </p:nvSpPr>
          <p:spPr>
            <a:xfrm>
              <a:off x="0" y="-18550"/>
              <a:ext cx="14171294" cy="1842770"/>
            </a:xfrm>
            <a:custGeom>
              <a:avLst/>
              <a:gdLst/>
              <a:ahLst/>
              <a:cxnLst/>
              <a:rect l="l" t="t" r="r" b="b"/>
              <a:pathLst>
                <a:path w="14171294" h="1842770" extrusionOk="0">
                  <a:moveTo>
                    <a:pt x="14171167" y="0"/>
                  </a:moveTo>
                  <a:lnTo>
                    <a:pt x="0" y="0"/>
                  </a:lnTo>
                  <a:lnTo>
                    <a:pt x="0" y="1842465"/>
                  </a:lnTo>
                  <a:lnTo>
                    <a:pt x="14171167"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Oswald"/>
                <a:ea typeface="Oswald"/>
                <a:cs typeface="Oswald"/>
                <a:sym typeface="Oswald"/>
              </a:endParaRPr>
            </a:p>
          </p:txBody>
        </p:sp>
      </p:grpSp>
      <p:sp>
        <p:nvSpPr>
          <p:cNvPr id="34" name="Google Shape;34;p5"/>
          <p:cNvSpPr txBox="1">
            <a:spLocks noGrp="1"/>
          </p:cNvSpPr>
          <p:nvPr>
            <p:ph type="title"/>
          </p:nvPr>
        </p:nvSpPr>
        <p:spPr>
          <a:xfrm>
            <a:off x="6420000" y="1725625"/>
            <a:ext cx="2931900" cy="11787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4200"/>
              <a:buNone/>
              <a:defRPr sz="4200" i="0">
                <a:solidFill>
                  <a:srgbClr val="717076"/>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35" name="Google Shape;35;p5"/>
          <p:cNvSpPr/>
          <p:nvPr/>
        </p:nvSpPr>
        <p:spPr>
          <a:xfrm>
            <a:off x="1643496" y="2252926"/>
            <a:ext cx="0" cy="450860"/>
          </a:xfrm>
          <a:custGeom>
            <a:avLst/>
            <a:gdLst/>
            <a:ahLst/>
            <a:cxnLst/>
            <a:rect l="l" t="t" r="r" b="b"/>
            <a:pathLst>
              <a:path w="120000" h="854710" extrusionOk="0">
                <a:moveTo>
                  <a:pt x="0" y="0"/>
                </a:moveTo>
                <a:lnTo>
                  <a:pt x="0" y="854227"/>
                </a:lnTo>
              </a:path>
            </a:pathLst>
          </a:custGeom>
          <a:noFill/>
          <a:ln w="25400"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Oswald"/>
              <a:ea typeface="Oswald"/>
              <a:cs typeface="Oswald"/>
              <a:sym typeface="Oswald"/>
            </a:endParaRPr>
          </a:p>
        </p:txBody>
      </p:sp>
      <p:sp>
        <p:nvSpPr>
          <p:cNvPr id="36" name="Google Shape;36;p5"/>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a:t>
            </a:fld>
            <a:endParaRPr sz="900">
              <a:latin typeface="Calibri"/>
              <a:ea typeface="Calibri"/>
              <a:cs typeface="Calibri"/>
              <a:sym typeface="Calibri"/>
            </a:endParaRPr>
          </a:p>
        </p:txBody>
      </p:sp>
      <p:sp>
        <p:nvSpPr>
          <p:cNvPr id="37" name="Google Shape;37;p5"/>
          <p:cNvSpPr txBox="1">
            <a:spLocks noGrp="1"/>
          </p:cNvSpPr>
          <p:nvPr>
            <p:ph type="title" idx="2"/>
          </p:nvPr>
        </p:nvSpPr>
        <p:spPr>
          <a:xfrm>
            <a:off x="1839597" y="2336824"/>
            <a:ext cx="4115100" cy="188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Font typeface="Oswald"/>
              <a:buNone/>
              <a:defRPr sz="1400" i="0">
                <a:solidFill>
                  <a:srgbClr val="717076"/>
                </a:solidFill>
                <a:latin typeface="Oswald"/>
                <a:ea typeface="Oswald"/>
                <a:cs typeface="Oswald"/>
                <a:sym typeface="Oswald"/>
              </a:defRPr>
            </a:lvl1pPr>
            <a:lvl2pPr lvl="1" rtl="0">
              <a:spcBef>
                <a:spcPts val="0"/>
              </a:spcBef>
              <a:spcAft>
                <a:spcPts val="0"/>
              </a:spcAft>
              <a:buSzPts val="1200"/>
              <a:buFont typeface="Oswald"/>
              <a:buNone/>
              <a:defRPr sz="1200">
                <a:latin typeface="Oswald"/>
                <a:ea typeface="Oswald"/>
                <a:cs typeface="Oswald"/>
                <a:sym typeface="Oswald"/>
              </a:defRPr>
            </a:lvl2pPr>
            <a:lvl3pPr lvl="2" rtl="0">
              <a:spcBef>
                <a:spcPts val="0"/>
              </a:spcBef>
              <a:spcAft>
                <a:spcPts val="0"/>
              </a:spcAft>
              <a:buSzPts val="1200"/>
              <a:buFont typeface="Oswald"/>
              <a:buNone/>
              <a:defRPr sz="1200">
                <a:latin typeface="Oswald"/>
                <a:ea typeface="Oswald"/>
                <a:cs typeface="Oswald"/>
                <a:sym typeface="Oswald"/>
              </a:defRPr>
            </a:lvl3pPr>
            <a:lvl4pPr lvl="3" rtl="0">
              <a:spcBef>
                <a:spcPts val="0"/>
              </a:spcBef>
              <a:spcAft>
                <a:spcPts val="0"/>
              </a:spcAft>
              <a:buSzPts val="1200"/>
              <a:buFont typeface="Oswald"/>
              <a:buNone/>
              <a:defRPr sz="1200">
                <a:latin typeface="Oswald"/>
                <a:ea typeface="Oswald"/>
                <a:cs typeface="Oswald"/>
                <a:sym typeface="Oswald"/>
              </a:defRPr>
            </a:lvl4pPr>
            <a:lvl5pPr lvl="4" rtl="0">
              <a:spcBef>
                <a:spcPts val="0"/>
              </a:spcBef>
              <a:spcAft>
                <a:spcPts val="0"/>
              </a:spcAft>
              <a:buSzPts val="1200"/>
              <a:buFont typeface="Oswald"/>
              <a:buNone/>
              <a:defRPr sz="1200">
                <a:latin typeface="Oswald"/>
                <a:ea typeface="Oswald"/>
                <a:cs typeface="Oswald"/>
                <a:sym typeface="Oswald"/>
              </a:defRPr>
            </a:lvl5pPr>
            <a:lvl6pPr lvl="5" rtl="0">
              <a:spcBef>
                <a:spcPts val="0"/>
              </a:spcBef>
              <a:spcAft>
                <a:spcPts val="0"/>
              </a:spcAft>
              <a:buSzPts val="1200"/>
              <a:buFont typeface="Oswald"/>
              <a:buNone/>
              <a:defRPr sz="1200">
                <a:latin typeface="Oswald"/>
                <a:ea typeface="Oswald"/>
                <a:cs typeface="Oswald"/>
                <a:sym typeface="Oswald"/>
              </a:defRPr>
            </a:lvl6pPr>
            <a:lvl7pPr lvl="6" rtl="0">
              <a:spcBef>
                <a:spcPts val="0"/>
              </a:spcBef>
              <a:spcAft>
                <a:spcPts val="0"/>
              </a:spcAft>
              <a:buSzPts val="1200"/>
              <a:buFont typeface="Oswald"/>
              <a:buNone/>
              <a:defRPr sz="1200">
                <a:latin typeface="Oswald"/>
                <a:ea typeface="Oswald"/>
                <a:cs typeface="Oswald"/>
                <a:sym typeface="Oswald"/>
              </a:defRPr>
            </a:lvl7pPr>
            <a:lvl8pPr lvl="7" rtl="0">
              <a:spcBef>
                <a:spcPts val="0"/>
              </a:spcBef>
              <a:spcAft>
                <a:spcPts val="0"/>
              </a:spcAft>
              <a:buSzPts val="1200"/>
              <a:buFont typeface="Oswald"/>
              <a:buNone/>
              <a:defRPr sz="1200">
                <a:latin typeface="Oswald"/>
                <a:ea typeface="Oswald"/>
                <a:cs typeface="Oswald"/>
                <a:sym typeface="Oswald"/>
              </a:defRPr>
            </a:lvl8pPr>
            <a:lvl9pPr lvl="8" rtl="0">
              <a:spcBef>
                <a:spcPts val="0"/>
              </a:spcBef>
              <a:spcAft>
                <a:spcPts val="0"/>
              </a:spcAft>
              <a:buSzPts val="1200"/>
              <a:buFont typeface="Oswald"/>
              <a:buNone/>
              <a:defRPr sz="1200">
                <a:latin typeface="Oswald"/>
                <a:ea typeface="Oswald"/>
                <a:cs typeface="Oswald"/>
                <a:sym typeface="Oswald"/>
              </a:defRPr>
            </a:lvl9pPr>
          </a:lstStyle>
          <a:p>
            <a:endParaRPr/>
          </a:p>
        </p:txBody>
      </p:sp>
      <p:sp>
        <p:nvSpPr>
          <p:cNvPr id="38" name="Google Shape;38;p5"/>
          <p:cNvSpPr txBox="1">
            <a:spLocks noGrp="1"/>
          </p:cNvSpPr>
          <p:nvPr>
            <p:ph type="subTitle" idx="1"/>
          </p:nvPr>
        </p:nvSpPr>
        <p:spPr>
          <a:xfrm>
            <a:off x="1839600" y="2534825"/>
            <a:ext cx="4851600" cy="1443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AA868C"/>
              </a:buClr>
              <a:buSzPts val="1000"/>
              <a:buNone/>
              <a:defRPr sz="1000">
                <a:solidFill>
                  <a:srgbClr val="AA868C"/>
                </a:solidFill>
              </a:defRPr>
            </a:lvl1pPr>
            <a:lvl2pPr lvl="1" rtl="0">
              <a:spcBef>
                <a:spcPts val="0"/>
              </a:spcBef>
              <a:spcAft>
                <a:spcPts val="0"/>
              </a:spcAft>
              <a:buClr>
                <a:srgbClr val="AA868C"/>
              </a:buClr>
              <a:buSzPts val="1200"/>
              <a:buNone/>
              <a:defRPr>
                <a:solidFill>
                  <a:srgbClr val="AA868C"/>
                </a:solidFill>
              </a:defRPr>
            </a:lvl2pPr>
            <a:lvl3pPr lvl="2" rtl="0">
              <a:spcBef>
                <a:spcPts val="0"/>
              </a:spcBef>
              <a:spcAft>
                <a:spcPts val="0"/>
              </a:spcAft>
              <a:buClr>
                <a:srgbClr val="AA868C"/>
              </a:buClr>
              <a:buSzPts val="1200"/>
              <a:buNone/>
              <a:defRPr>
                <a:solidFill>
                  <a:srgbClr val="AA868C"/>
                </a:solidFill>
              </a:defRPr>
            </a:lvl3pPr>
            <a:lvl4pPr lvl="3" rtl="0">
              <a:spcBef>
                <a:spcPts val="0"/>
              </a:spcBef>
              <a:spcAft>
                <a:spcPts val="0"/>
              </a:spcAft>
              <a:buClr>
                <a:srgbClr val="AA868C"/>
              </a:buClr>
              <a:buSzPts val="1200"/>
              <a:buNone/>
              <a:defRPr>
                <a:solidFill>
                  <a:srgbClr val="AA868C"/>
                </a:solidFill>
              </a:defRPr>
            </a:lvl4pPr>
            <a:lvl5pPr lvl="4" rtl="0">
              <a:spcBef>
                <a:spcPts val="0"/>
              </a:spcBef>
              <a:spcAft>
                <a:spcPts val="0"/>
              </a:spcAft>
              <a:buClr>
                <a:srgbClr val="AA868C"/>
              </a:buClr>
              <a:buSzPts val="1200"/>
              <a:buNone/>
              <a:defRPr>
                <a:solidFill>
                  <a:srgbClr val="AA868C"/>
                </a:solidFill>
              </a:defRPr>
            </a:lvl5pPr>
            <a:lvl6pPr lvl="5" rtl="0">
              <a:spcBef>
                <a:spcPts val="0"/>
              </a:spcBef>
              <a:spcAft>
                <a:spcPts val="0"/>
              </a:spcAft>
              <a:buClr>
                <a:srgbClr val="AA868C"/>
              </a:buClr>
              <a:buSzPts val="1200"/>
              <a:buNone/>
              <a:defRPr>
                <a:solidFill>
                  <a:srgbClr val="AA868C"/>
                </a:solidFill>
              </a:defRPr>
            </a:lvl6pPr>
            <a:lvl7pPr lvl="6" rtl="0">
              <a:spcBef>
                <a:spcPts val="0"/>
              </a:spcBef>
              <a:spcAft>
                <a:spcPts val="0"/>
              </a:spcAft>
              <a:buClr>
                <a:srgbClr val="AA868C"/>
              </a:buClr>
              <a:buSzPts val="1200"/>
              <a:buNone/>
              <a:defRPr>
                <a:solidFill>
                  <a:srgbClr val="AA868C"/>
                </a:solidFill>
              </a:defRPr>
            </a:lvl7pPr>
            <a:lvl8pPr lvl="7" rtl="0">
              <a:spcBef>
                <a:spcPts val="0"/>
              </a:spcBef>
              <a:spcAft>
                <a:spcPts val="0"/>
              </a:spcAft>
              <a:buClr>
                <a:srgbClr val="AA868C"/>
              </a:buClr>
              <a:buSzPts val="1200"/>
              <a:buNone/>
              <a:defRPr>
                <a:solidFill>
                  <a:srgbClr val="AA868C"/>
                </a:solidFill>
              </a:defRPr>
            </a:lvl8pPr>
            <a:lvl9pPr lvl="8" rtl="0">
              <a:spcBef>
                <a:spcPts val="0"/>
              </a:spcBef>
              <a:spcAft>
                <a:spcPts val="0"/>
              </a:spcAft>
              <a:buClr>
                <a:srgbClr val="AA868C"/>
              </a:buClr>
              <a:buSzPts val="1200"/>
              <a:buNone/>
              <a:defRPr>
                <a:solidFill>
                  <a:srgbClr val="AA868C"/>
                </a:solidFill>
              </a:defRPr>
            </a:lvl9pPr>
          </a:lstStyle>
          <a:p>
            <a:endParaRPr/>
          </a:p>
        </p:txBody>
      </p:sp>
      <p:sp>
        <p:nvSpPr>
          <p:cNvPr id="39" name="Google Shape;39;p5"/>
          <p:cNvSpPr/>
          <p:nvPr/>
        </p:nvSpPr>
        <p:spPr>
          <a:xfrm>
            <a:off x="1643496" y="3112523"/>
            <a:ext cx="0" cy="450860"/>
          </a:xfrm>
          <a:custGeom>
            <a:avLst/>
            <a:gdLst/>
            <a:ahLst/>
            <a:cxnLst/>
            <a:rect l="l" t="t" r="r" b="b"/>
            <a:pathLst>
              <a:path w="120000" h="854710" extrusionOk="0">
                <a:moveTo>
                  <a:pt x="0" y="0"/>
                </a:moveTo>
                <a:lnTo>
                  <a:pt x="0" y="854227"/>
                </a:lnTo>
              </a:path>
            </a:pathLst>
          </a:custGeom>
          <a:noFill/>
          <a:ln w="25400"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Oswald"/>
              <a:ea typeface="Oswald"/>
              <a:cs typeface="Oswald"/>
              <a:sym typeface="Oswald"/>
            </a:endParaRPr>
          </a:p>
        </p:txBody>
      </p:sp>
      <p:sp>
        <p:nvSpPr>
          <p:cNvPr id="40" name="Google Shape;40;p5"/>
          <p:cNvSpPr/>
          <p:nvPr/>
        </p:nvSpPr>
        <p:spPr>
          <a:xfrm>
            <a:off x="1664487" y="3980775"/>
            <a:ext cx="0" cy="450860"/>
          </a:xfrm>
          <a:custGeom>
            <a:avLst/>
            <a:gdLst/>
            <a:ahLst/>
            <a:cxnLst/>
            <a:rect l="l" t="t" r="r" b="b"/>
            <a:pathLst>
              <a:path w="120000" h="854710" extrusionOk="0">
                <a:moveTo>
                  <a:pt x="0" y="0"/>
                </a:moveTo>
                <a:lnTo>
                  <a:pt x="0" y="854227"/>
                </a:lnTo>
              </a:path>
            </a:pathLst>
          </a:custGeom>
          <a:noFill/>
          <a:ln w="25400"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Oswald"/>
              <a:ea typeface="Oswald"/>
              <a:cs typeface="Oswald"/>
              <a:sym typeface="Oswald"/>
            </a:endParaRPr>
          </a:p>
        </p:txBody>
      </p:sp>
      <p:sp>
        <p:nvSpPr>
          <p:cNvPr id="41" name="Google Shape;41;p5"/>
          <p:cNvSpPr txBox="1">
            <a:spLocks noGrp="1"/>
          </p:cNvSpPr>
          <p:nvPr>
            <p:ph type="title" idx="3"/>
          </p:nvPr>
        </p:nvSpPr>
        <p:spPr>
          <a:xfrm>
            <a:off x="1839597" y="3205074"/>
            <a:ext cx="4115100" cy="188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Font typeface="Oswald"/>
              <a:buNone/>
              <a:defRPr sz="1400" i="0">
                <a:solidFill>
                  <a:srgbClr val="717076"/>
                </a:solidFill>
                <a:latin typeface="Oswald"/>
                <a:ea typeface="Oswald"/>
                <a:cs typeface="Oswald"/>
                <a:sym typeface="Oswald"/>
              </a:defRPr>
            </a:lvl1pPr>
            <a:lvl2pPr lvl="1" rtl="0">
              <a:spcBef>
                <a:spcPts val="0"/>
              </a:spcBef>
              <a:spcAft>
                <a:spcPts val="0"/>
              </a:spcAft>
              <a:buSzPts val="1200"/>
              <a:buFont typeface="Oswald"/>
              <a:buNone/>
              <a:defRPr sz="1200">
                <a:latin typeface="Oswald"/>
                <a:ea typeface="Oswald"/>
                <a:cs typeface="Oswald"/>
                <a:sym typeface="Oswald"/>
              </a:defRPr>
            </a:lvl2pPr>
            <a:lvl3pPr lvl="2" rtl="0">
              <a:spcBef>
                <a:spcPts val="0"/>
              </a:spcBef>
              <a:spcAft>
                <a:spcPts val="0"/>
              </a:spcAft>
              <a:buSzPts val="1200"/>
              <a:buFont typeface="Oswald"/>
              <a:buNone/>
              <a:defRPr sz="1200">
                <a:latin typeface="Oswald"/>
                <a:ea typeface="Oswald"/>
                <a:cs typeface="Oswald"/>
                <a:sym typeface="Oswald"/>
              </a:defRPr>
            </a:lvl3pPr>
            <a:lvl4pPr lvl="3" rtl="0">
              <a:spcBef>
                <a:spcPts val="0"/>
              </a:spcBef>
              <a:spcAft>
                <a:spcPts val="0"/>
              </a:spcAft>
              <a:buSzPts val="1200"/>
              <a:buFont typeface="Oswald"/>
              <a:buNone/>
              <a:defRPr sz="1200">
                <a:latin typeface="Oswald"/>
                <a:ea typeface="Oswald"/>
                <a:cs typeface="Oswald"/>
                <a:sym typeface="Oswald"/>
              </a:defRPr>
            </a:lvl4pPr>
            <a:lvl5pPr lvl="4" rtl="0">
              <a:spcBef>
                <a:spcPts val="0"/>
              </a:spcBef>
              <a:spcAft>
                <a:spcPts val="0"/>
              </a:spcAft>
              <a:buSzPts val="1200"/>
              <a:buFont typeface="Oswald"/>
              <a:buNone/>
              <a:defRPr sz="1200">
                <a:latin typeface="Oswald"/>
                <a:ea typeface="Oswald"/>
                <a:cs typeface="Oswald"/>
                <a:sym typeface="Oswald"/>
              </a:defRPr>
            </a:lvl5pPr>
            <a:lvl6pPr lvl="5" rtl="0">
              <a:spcBef>
                <a:spcPts val="0"/>
              </a:spcBef>
              <a:spcAft>
                <a:spcPts val="0"/>
              </a:spcAft>
              <a:buSzPts val="1200"/>
              <a:buFont typeface="Oswald"/>
              <a:buNone/>
              <a:defRPr sz="1200">
                <a:latin typeface="Oswald"/>
                <a:ea typeface="Oswald"/>
                <a:cs typeface="Oswald"/>
                <a:sym typeface="Oswald"/>
              </a:defRPr>
            </a:lvl6pPr>
            <a:lvl7pPr lvl="6" rtl="0">
              <a:spcBef>
                <a:spcPts val="0"/>
              </a:spcBef>
              <a:spcAft>
                <a:spcPts val="0"/>
              </a:spcAft>
              <a:buSzPts val="1200"/>
              <a:buFont typeface="Oswald"/>
              <a:buNone/>
              <a:defRPr sz="1200">
                <a:latin typeface="Oswald"/>
                <a:ea typeface="Oswald"/>
                <a:cs typeface="Oswald"/>
                <a:sym typeface="Oswald"/>
              </a:defRPr>
            </a:lvl7pPr>
            <a:lvl8pPr lvl="7" rtl="0">
              <a:spcBef>
                <a:spcPts val="0"/>
              </a:spcBef>
              <a:spcAft>
                <a:spcPts val="0"/>
              </a:spcAft>
              <a:buSzPts val="1200"/>
              <a:buFont typeface="Oswald"/>
              <a:buNone/>
              <a:defRPr sz="1200">
                <a:latin typeface="Oswald"/>
                <a:ea typeface="Oswald"/>
                <a:cs typeface="Oswald"/>
                <a:sym typeface="Oswald"/>
              </a:defRPr>
            </a:lvl8pPr>
            <a:lvl9pPr lvl="8" rtl="0">
              <a:spcBef>
                <a:spcPts val="0"/>
              </a:spcBef>
              <a:spcAft>
                <a:spcPts val="0"/>
              </a:spcAft>
              <a:buSzPts val="1200"/>
              <a:buFont typeface="Oswald"/>
              <a:buNone/>
              <a:defRPr sz="1200">
                <a:latin typeface="Oswald"/>
                <a:ea typeface="Oswald"/>
                <a:cs typeface="Oswald"/>
                <a:sym typeface="Oswald"/>
              </a:defRPr>
            </a:lvl9pPr>
          </a:lstStyle>
          <a:p>
            <a:endParaRPr/>
          </a:p>
        </p:txBody>
      </p:sp>
      <p:sp>
        <p:nvSpPr>
          <p:cNvPr id="42" name="Google Shape;42;p5"/>
          <p:cNvSpPr txBox="1">
            <a:spLocks noGrp="1"/>
          </p:cNvSpPr>
          <p:nvPr>
            <p:ph type="subTitle" idx="4"/>
          </p:nvPr>
        </p:nvSpPr>
        <p:spPr>
          <a:xfrm>
            <a:off x="1839600" y="3403075"/>
            <a:ext cx="4851600" cy="1443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AA868C"/>
              </a:buClr>
              <a:buSzPts val="1000"/>
              <a:buNone/>
              <a:defRPr sz="1000">
                <a:solidFill>
                  <a:srgbClr val="AA868C"/>
                </a:solidFill>
              </a:defRPr>
            </a:lvl1pPr>
            <a:lvl2pPr lvl="1" rtl="0">
              <a:spcBef>
                <a:spcPts val="0"/>
              </a:spcBef>
              <a:spcAft>
                <a:spcPts val="0"/>
              </a:spcAft>
              <a:buClr>
                <a:srgbClr val="AA868C"/>
              </a:buClr>
              <a:buSzPts val="1200"/>
              <a:buNone/>
              <a:defRPr>
                <a:solidFill>
                  <a:srgbClr val="AA868C"/>
                </a:solidFill>
              </a:defRPr>
            </a:lvl2pPr>
            <a:lvl3pPr lvl="2" rtl="0">
              <a:spcBef>
                <a:spcPts val="0"/>
              </a:spcBef>
              <a:spcAft>
                <a:spcPts val="0"/>
              </a:spcAft>
              <a:buClr>
                <a:srgbClr val="AA868C"/>
              </a:buClr>
              <a:buSzPts val="1200"/>
              <a:buNone/>
              <a:defRPr>
                <a:solidFill>
                  <a:srgbClr val="AA868C"/>
                </a:solidFill>
              </a:defRPr>
            </a:lvl3pPr>
            <a:lvl4pPr lvl="3" rtl="0">
              <a:spcBef>
                <a:spcPts val="0"/>
              </a:spcBef>
              <a:spcAft>
                <a:spcPts val="0"/>
              </a:spcAft>
              <a:buClr>
                <a:srgbClr val="AA868C"/>
              </a:buClr>
              <a:buSzPts val="1200"/>
              <a:buNone/>
              <a:defRPr>
                <a:solidFill>
                  <a:srgbClr val="AA868C"/>
                </a:solidFill>
              </a:defRPr>
            </a:lvl4pPr>
            <a:lvl5pPr lvl="4" rtl="0">
              <a:spcBef>
                <a:spcPts val="0"/>
              </a:spcBef>
              <a:spcAft>
                <a:spcPts val="0"/>
              </a:spcAft>
              <a:buClr>
                <a:srgbClr val="AA868C"/>
              </a:buClr>
              <a:buSzPts val="1200"/>
              <a:buNone/>
              <a:defRPr>
                <a:solidFill>
                  <a:srgbClr val="AA868C"/>
                </a:solidFill>
              </a:defRPr>
            </a:lvl5pPr>
            <a:lvl6pPr lvl="5" rtl="0">
              <a:spcBef>
                <a:spcPts val="0"/>
              </a:spcBef>
              <a:spcAft>
                <a:spcPts val="0"/>
              </a:spcAft>
              <a:buClr>
                <a:srgbClr val="AA868C"/>
              </a:buClr>
              <a:buSzPts val="1200"/>
              <a:buNone/>
              <a:defRPr>
                <a:solidFill>
                  <a:srgbClr val="AA868C"/>
                </a:solidFill>
              </a:defRPr>
            </a:lvl6pPr>
            <a:lvl7pPr lvl="6" rtl="0">
              <a:spcBef>
                <a:spcPts val="0"/>
              </a:spcBef>
              <a:spcAft>
                <a:spcPts val="0"/>
              </a:spcAft>
              <a:buClr>
                <a:srgbClr val="AA868C"/>
              </a:buClr>
              <a:buSzPts val="1200"/>
              <a:buNone/>
              <a:defRPr>
                <a:solidFill>
                  <a:srgbClr val="AA868C"/>
                </a:solidFill>
              </a:defRPr>
            </a:lvl7pPr>
            <a:lvl8pPr lvl="7" rtl="0">
              <a:spcBef>
                <a:spcPts val="0"/>
              </a:spcBef>
              <a:spcAft>
                <a:spcPts val="0"/>
              </a:spcAft>
              <a:buClr>
                <a:srgbClr val="AA868C"/>
              </a:buClr>
              <a:buSzPts val="1200"/>
              <a:buNone/>
              <a:defRPr>
                <a:solidFill>
                  <a:srgbClr val="AA868C"/>
                </a:solidFill>
              </a:defRPr>
            </a:lvl8pPr>
            <a:lvl9pPr lvl="8" rtl="0">
              <a:spcBef>
                <a:spcPts val="0"/>
              </a:spcBef>
              <a:spcAft>
                <a:spcPts val="0"/>
              </a:spcAft>
              <a:buClr>
                <a:srgbClr val="AA868C"/>
              </a:buClr>
              <a:buSzPts val="1200"/>
              <a:buNone/>
              <a:defRPr>
                <a:solidFill>
                  <a:srgbClr val="AA868C"/>
                </a:solidFill>
              </a:defRPr>
            </a:lvl9pPr>
          </a:lstStyle>
          <a:p>
            <a:endParaRPr/>
          </a:p>
        </p:txBody>
      </p:sp>
      <p:sp>
        <p:nvSpPr>
          <p:cNvPr id="43" name="Google Shape;43;p5"/>
          <p:cNvSpPr txBox="1">
            <a:spLocks noGrp="1"/>
          </p:cNvSpPr>
          <p:nvPr>
            <p:ph type="title" idx="5"/>
          </p:nvPr>
        </p:nvSpPr>
        <p:spPr>
          <a:xfrm>
            <a:off x="1839597" y="4073324"/>
            <a:ext cx="4115100" cy="188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Font typeface="Oswald"/>
              <a:buNone/>
              <a:defRPr sz="1400" i="0">
                <a:solidFill>
                  <a:srgbClr val="717076"/>
                </a:solidFill>
                <a:latin typeface="Oswald"/>
                <a:ea typeface="Oswald"/>
                <a:cs typeface="Oswald"/>
                <a:sym typeface="Oswald"/>
              </a:defRPr>
            </a:lvl1pPr>
            <a:lvl2pPr lvl="1" rtl="0">
              <a:spcBef>
                <a:spcPts val="0"/>
              </a:spcBef>
              <a:spcAft>
                <a:spcPts val="0"/>
              </a:spcAft>
              <a:buSzPts val="1200"/>
              <a:buFont typeface="Oswald"/>
              <a:buNone/>
              <a:defRPr sz="1200">
                <a:latin typeface="Oswald"/>
                <a:ea typeface="Oswald"/>
                <a:cs typeface="Oswald"/>
                <a:sym typeface="Oswald"/>
              </a:defRPr>
            </a:lvl2pPr>
            <a:lvl3pPr lvl="2" rtl="0">
              <a:spcBef>
                <a:spcPts val="0"/>
              </a:spcBef>
              <a:spcAft>
                <a:spcPts val="0"/>
              </a:spcAft>
              <a:buSzPts val="1200"/>
              <a:buFont typeface="Oswald"/>
              <a:buNone/>
              <a:defRPr sz="1200">
                <a:latin typeface="Oswald"/>
                <a:ea typeface="Oswald"/>
                <a:cs typeface="Oswald"/>
                <a:sym typeface="Oswald"/>
              </a:defRPr>
            </a:lvl3pPr>
            <a:lvl4pPr lvl="3" rtl="0">
              <a:spcBef>
                <a:spcPts val="0"/>
              </a:spcBef>
              <a:spcAft>
                <a:spcPts val="0"/>
              </a:spcAft>
              <a:buSzPts val="1200"/>
              <a:buFont typeface="Oswald"/>
              <a:buNone/>
              <a:defRPr sz="1200">
                <a:latin typeface="Oswald"/>
                <a:ea typeface="Oswald"/>
                <a:cs typeface="Oswald"/>
                <a:sym typeface="Oswald"/>
              </a:defRPr>
            </a:lvl4pPr>
            <a:lvl5pPr lvl="4" rtl="0">
              <a:spcBef>
                <a:spcPts val="0"/>
              </a:spcBef>
              <a:spcAft>
                <a:spcPts val="0"/>
              </a:spcAft>
              <a:buSzPts val="1200"/>
              <a:buFont typeface="Oswald"/>
              <a:buNone/>
              <a:defRPr sz="1200">
                <a:latin typeface="Oswald"/>
                <a:ea typeface="Oswald"/>
                <a:cs typeface="Oswald"/>
                <a:sym typeface="Oswald"/>
              </a:defRPr>
            </a:lvl5pPr>
            <a:lvl6pPr lvl="5" rtl="0">
              <a:spcBef>
                <a:spcPts val="0"/>
              </a:spcBef>
              <a:spcAft>
                <a:spcPts val="0"/>
              </a:spcAft>
              <a:buSzPts val="1200"/>
              <a:buFont typeface="Oswald"/>
              <a:buNone/>
              <a:defRPr sz="1200">
                <a:latin typeface="Oswald"/>
                <a:ea typeface="Oswald"/>
                <a:cs typeface="Oswald"/>
                <a:sym typeface="Oswald"/>
              </a:defRPr>
            </a:lvl6pPr>
            <a:lvl7pPr lvl="6" rtl="0">
              <a:spcBef>
                <a:spcPts val="0"/>
              </a:spcBef>
              <a:spcAft>
                <a:spcPts val="0"/>
              </a:spcAft>
              <a:buSzPts val="1200"/>
              <a:buFont typeface="Oswald"/>
              <a:buNone/>
              <a:defRPr sz="1200">
                <a:latin typeface="Oswald"/>
                <a:ea typeface="Oswald"/>
                <a:cs typeface="Oswald"/>
                <a:sym typeface="Oswald"/>
              </a:defRPr>
            </a:lvl7pPr>
            <a:lvl8pPr lvl="7" rtl="0">
              <a:spcBef>
                <a:spcPts val="0"/>
              </a:spcBef>
              <a:spcAft>
                <a:spcPts val="0"/>
              </a:spcAft>
              <a:buSzPts val="1200"/>
              <a:buFont typeface="Oswald"/>
              <a:buNone/>
              <a:defRPr sz="1200">
                <a:latin typeface="Oswald"/>
                <a:ea typeface="Oswald"/>
                <a:cs typeface="Oswald"/>
                <a:sym typeface="Oswald"/>
              </a:defRPr>
            </a:lvl8pPr>
            <a:lvl9pPr lvl="8" rtl="0">
              <a:spcBef>
                <a:spcPts val="0"/>
              </a:spcBef>
              <a:spcAft>
                <a:spcPts val="0"/>
              </a:spcAft>
              <a:buSzPts val="1200"/>
              <a:buFont typeface="Oswald"/>
              <a:buNone/>
              <a:defRPr sz="1200">
                <a:latin typeface="Oswald"/>
                <a:ea typeface="Oswald"/>
                <a:cs typeface="Oswald"/>
                <a:sym typeface="Oswald"/>
              </a:defRPr>
            </a:lvl9pPr>
          </a:lstStyle>
          <a:p>
            <a:endParaRPr/>
          </a:p>
        </p:txBody>
      </p:sp>
      <p:sp>
        <p:nvSpPr>
          <p:cNvPr id="44" name="Google Shape;44;p5"/>
          <p:cNvSpPr txBox="1">
            <a:spLocks noGrp="1"/>
          </p:cNvSpPr>
          <p:nvPr>
            <p:ph type="subTitle" idx="6"/>
          </p:nvPr>
        </p:nvSpPr>
        <p:spPr>
          <a:xfrm>
            <a:off x="1839600" y="4271325"/>
            <a:ext cx="4851600" cy="1443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AA868C"/>
              </a:buClr>
              <a:buSzPts val="1000"/>
              <a:buNone/>
              <a:defRPr sz="1000">
                <a:solidFill>
                  <a:srgbClr val="AA868C"/>
                </a:solidFill>
              </a:defRPr>
            </a:lvl1pPr>
            <a:lvl2pPr lvl="1" rtl="0">
              <a:spcBef>
                <a:spcPts val="0"/>
              </a:spcBef>
              <a:spcAft>
                <a:spcPts val="0"/>
              </a:spcAft>
              <a:buClr>
                <a:srgbClr val="AA868C"/>
              </a:buClr>
              <a:buSzPts val="1200"/>
              <a:buNone/>
              <a:defRPr>
                <a:solidFill>
                  <a:srgbClr val="AA868C"/>
                </a:solidFill>
              </a:defRPr>
            </a:lvl2pPr>
            <a:lvl3pPr lvl="2" rtl="0">
              <a:spcBef>
                <a:spcPts val="0"/>
              </a:spcBef>
              <a:spcAft>
                <a:spcPts val="0"/>
              </a:spcAft>
              <a:buClr>
                <a:srgbClr val="AA868C"/>
              </a:buClr>
              <a:buSzPts val="1200"/>
              <a:buNone/>
              <a:defRPr>
                <a:solidFill>
                  <a:srgbClr val="AA868C"/>
                </a:solidFill>
              </a:defRPr>
            </a:lvl3pPr>
            <a:lvl4pPr lvl="3" rtl="0">
              <a:spcBef>
                <a:spcPts val="0"/>
              </a:spcBef>
              <a:spcAft>
                <a:spcPts val="0"/>
              </a:spcAft>
              <a:buClr>
                <a:srgbClr val="AA868C"/>
              </a:buClr>
              <a:buSzPts val="1200"/>
              <a:buNone/>
              <a:defRPr>
                <a:solidFill>
                  <a:srgbClr val="AA868C"/>
                </a:solidFill>
              </a:defRPr>
            </a:lvl4pPr>
            <a:lvl5pPr lvl="4" rtl="0">
              <a:spcBef>
                <a:spcPts val="0"/>
              </a:spcBef>
              <a:spcAft>
                <a:spcPts val="0"/>
              </a:spcAft>
              <a:buClr>
                <a:srgbClr val="AA868C"/>
              </a:buClr>
              <a:buSzPts val="1200"/>
              <a:buNone/>
              <a:defRPr>
                <a:solidFill>
                  <a:srgbClr val="AA868C"/>
                </a:solidFill>
              </a:defRPr>
            </a:lvl5pPr>
            <a:lvl6pPr lvl="5" rtl="0">
              <a:spcBef>
                <a:spcPts val="0"/>
              </a:spcBef>
              <a:spcAft>
                <a:spcPts val="0"/>
              </a:spcAft>
              <a:buClr>
                <a:srgbClr val="AA868C"/>
              </a:buClr>
              <a:buSzPts val="1200"/>
              <a:buNone/>
              <a:defRPr>
                <a:solidFill>
                  <a:srgbClr val="AA868C"/>
                </a:solidFill>
              </a:defRPr>
            </a:lvl6pPr>
            <a:lvl7pPr lvl="6" rtl="0">
              <a:spcBef>
                <a:spcPts val="0"/>
              </a:spcBef>
              <a:spcAft>
                <a:spcPts val="0"/>
              </a:spcAft>
              <a:buClr>
                <a:srgbClr val="AA868C"/>
              </a:buClr>
              <a:buSzPts val="1200"/>
              <a:buNone/>
              <a:defRPr>
                <a:solidFill>
                  <a:srgbClr val="AA868C"/>
                </a:solidFill>
              </a:defRPr>
            </a:lvl7pPr>
            <a:lvl8pPr lvl="7" rtl="0">
              <a:spcBef>
                <a:spcPts val="0"/>
              </a:spcBef>
              <a:spcAft>
                <a:spcPts val="0"/>
              </a:spcAft>
              <a:buClr>
                <a:srgbClr val="AA868C"/>
              </a:buClr>
              <a:buSzPts val="1200"/>
              <a:buNone/>
              <a:defRPr>
                <a:solidFill>
                  <a:srgbClr val="AA868C"/>
                </a:solidFill>
              </a:defRPr>
            </a:lvl8pPr>
            <a:lvl9pPr lvl="8" rtl="0">
              <a:spcBef>
                <a:spcPts val="0"/>
              </a:spcBef>
              <a:spcAft>
                <a:spcPts val="0"/>
              </a:spcAft>
              <a:buClr>
                <a:srgbClr val="AA868C"/>
              </a:buClr>
              <a:buSzPts val="1200"/>
              <a:buNone/>
              <a:defRPr>
                <a:solidFill>
                  <a:srgbClr val="AA868C"/>
                </a:solidFill>
              </a:defRPr>
            </a:lvl9pPr>
          </a:lstStyle>
          <a:p>
            <a:endParaRPr/>
          </a:p>
        </p:txBody>
      </p:sp>
      <p:sp>
        <p:nvSpPr>
          <p:cNvPr id="45" name="Google Shape;45;p5"/>
          <p:cNvSpPr txBox="1">
            <a:spLocks noGrp="1"/>
          </p:cNvSpPr>
          <p:nvPr>
            <p:ph type="title" idx="7" hasCustomPrompt="1"/>
          </p:nvPr>
        </p:nvSpPr>
        <p:spPr>
          <a:xfrm>
            <a:off x="342450" y="3053026"/>
            <a:ext cx="1104900" cy="6213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46" name="Google Shape;46;p5"/>
          <p:cNvSpPr txBox="1">
            <a:spLocks noGrp="1"/>
          </p:cNvSpPr>
          <p:nvPr>
            <p:ph type="title" idx="8" hasCustomPrompt="1"/>
          </p:nvPr>
        </p:nvSpPr>
        <p:spPr>
          <a:xfrm>
            <a:off x="342450" y="2185275"/>
            <a:ext cx="1104900" cy="6213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
        <p:nvSpPr>
          <p:cNvPr id="47" name="Google Shape;47;p5"/>
          <p:cNvSpPr txBox="1">
            <a:spLocks noGrp="1"/>
          </p:cNvSpPr>
          <p:nvPr>
            <p:ph type="title" idx="9" hasCustomPrompt="1"/>
          </p:nvPr>
        </p:nvSpPr>
        <p:spPr>
          <a:xfrm>
            <a:off x="342450" y="3896001"/>
            <a:ext cx="1104900" cy="660300"/>
          </a:xfrm>
          <a:prstGeom prst="rect">
            <a:avLst/>
          </a:prstGeom>
        </p:spPr>
        <p:txBody>
          <a:bodyPr spcFirstLastPara="1" wrap="square" lIns="0" tIns="0" rIns="0" bIns="0"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Tree>
  </p:cSld>
  <p:clrMapOvr>
    <a:masterClrMapping/>
  </p:clrMapOvr>
  <p:extLst>
    <p:ext uri="{DCECCB84-F9BA-43D5-87BE-67443E8EF086}">
      <p15:sldGuideLst xmlns:p15="http://schemas.microsoft.com/office/powerpoint/2012/main">
        <p15:guide id="1" pos="3988">
          <p15:clr>
            <a:srgbClr val="F9AD4C"/>
          </p15:clr>
        </p15:guide>
        <p15:guide id="2" pos="925">
          <p15:clr>
            <a:srgbClr val="F9AD4C"/>
          </p15:clr>
        </p15:guide>
        <p15:guide id="3" pos="1165">
          <p15:clr>
            <a:srgbClr val="F9AD4C"/>
          </p15:clr>
        </p15:guide>
        <p15:guide id="4" orient="horz" pos="1591">
          <p15:clr>
            <a:srgbClr val="FA7B17"/>
          </p15:clr>
        </p15:guide>
        <p15:guide id="5" orient="horz" pos="1670">
          <p15:clr>
            <a:srgbClr val="FA7B17"/>
          </p15:clr>
        </p15:guide>
        <p15:guide id="6" orient="horz" pos="2235">
          <p15:clr>
            <a:srgbClr val="FA7B17"/>
          </p15:clr>
        </p15:guide>
        <p15:guide id="7" orient="horz" pos="2781">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LE &amp; TEXT">
  <p:cSld name="CUSTOM_3">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4102089" y="1555517"/>
            <a:ext cx="4115100" cy="615900"/>
          </a:xfrm>
          <a:prstGeom prst="rect">
            <a:avLst/>
          </a:prstGeom>
        </p:spPr>
        <p:txBody>
          <a:bodyPr spcFirstLastPara="1" wrap="square" lIns="0" tIns="0" rIns="0" bIns="0" anchor="t" anchorCtr="0">
            <a:noAutofit/>
          </a:bodyPr>
          <a:lstStyle>
            <a:lvl1pPr lvl="0" algn="r">
              <a:spcBef>
                <a:spcPts val="0"/>
              </a:spcBef>
              <a:spcAft>
                <a:spcPts val="0"/>
              </a:spcAft>
              <a:buNone/>
              <a:defRPr>
                <a:solidFill>
                  <a:srgbClr val="666666"/>
                </a:solidFill>
              </a:defRPr>
            </a:lvl1pPr>
            <a:lvl2pPr lvl="1" algn="r">
              <a:spcBef>
                <a:spcPts val="0"/>
              </a:spcBef>
              <a:spcAft>
                <a:spcPts val="0"/>
              </a:spcAft>
              <a:buNone/>
              <a:defRPr>
                <a:solidFill>
                  <a:srgbClr val="666666"/>
                </a:solidFill>
              </a:defRPr>
            </a:lvl2pPr>
            <a:lvl3pPr lvl="2" algn="r">
              <a:spcBef>
                <a:spcPts val="0"/>
              </a:spcBef>
              <a:spcAft>
                <a:spcPts val="0"/>
              </a:spcAft>
              <a:buNone/>
              <a:defRPr>
                <a:solidFill>
                  <a:srgbClr val="666666"/>
                </a:solidFill>
              </a:defRPr>
            </a:lvl3pPr>
            <a:lvl4pPr lvl="3" algn="r">
              <a:spcBef>
                <a:spcPts val="0"/>
              </a:spcBef>
              <a:spcAft>
                <a:spcPts val="0"/>
              </a:spcAft>
              <a:buNone/>
              <a:defRPr>
                <a:solidFill>
                  <a:srgbClr val="666666"/>
                </a:solidFill>
              </a:defRPr>
            </a:lvl4pPr>
            <a:lvl5pPr lvl="4" algn="r">
              <a:spcBef>
                <a:spcPts val="0"/>
              </a:spcBef>
              <a:spcAft>
                <a:spcPts val="0"/>
              </a:spcAft>
              <a:buNone/>
              <a:defRPr>
                <a:solidFill>
                  <a:srgbClr val="666666"/>
                </a:solidFill>
              </a:defRPr>
            </a:lvl5pPr>
            <a:lvl6pPr lvl="5" algn="r">
              <a:spcBef>
                <a:spcPts val="0"/>
              </a:spcBef>
              <a:spcAft>
                <a:spcPts val="0"/>
              </a:spcAft>
              <a:buNone/>
              <a:defRPr>
                <a:solidFill>
                  <a:srgbClr val="666666"/>
                </a:solidFill>
              </a:defRPr>
            </a:lvl6pPr>
            <a:lvl7pPr lvl="6" algn="r">
              <a:spcBef>
                <a:spcPts val="0"/>
              </a:spcBef>
              <a:spcAft>
                <a:spcPts val="0"/>
              </a:spcAft>
              <a:buNone/>
              <a:defRPr>
                <a:solidFill>
                  <a:srgbClr val="666666"/>
                </a:solidFill>
              </a:defRPr>
            </a:lvl7pPr>
            <a:lvl8pPr lvl="7" algn="r">
              <a:spcBef>
                <a:spcPts val="0"/>
              </a:spcBef>
              <a:spcAft>
                <a:spcPts val="0"/>
              </a:spcAft>
              <a:buNone/>
              <a:defRPr>
                <a:solidFill>
                  <a:srgbClr val="666666"/>
                </a:solidFill>
              </a:defRPr>
            </a:lvl8pPr>
            <a:lvl9pPr lvl="8" algn="r" rtl="0">
              <a:spcBef>
                <a:spcPts val="0"/>
              </a:spcBef>
              <a:spcAft>
                <a:spcPts val="0"/>
              </a:spcAft>
              <a:buNone/>
              <a:defRPr>
                <a:solidFill>
                  <a:srgbClr val="666666"/>
                </a:solidFill>
              </a:defRPr>
            </a:lvl9pPr>
          </a:lstStyle>
          <a:p>
            <a:endParaRPr/>
          </a:p>
        </p:txBody>
      </p:sp>
      <p:sp>
        <p:nvSpPr>
          <p:cNvPr id="59" name="Google Shape;59;p7"/>
          <p:cNvSpPr txBox="1">
            <a:spLocks noGrp="1"/>
          </p:cNvSpPr>
          <p:nvPr>
            <p:ph type="body" idx="1"/>
          </p:nvPr>
        </p:nvSpPr>
        <p:spPr>
          <a:xfrm>
            <a:off x="1353504" y="2893625"/>
            <a:ext cx="6299100" cy="2202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1pPr>
            <a:lvl2pPr marL="914400" marR="0" lvl="1"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2pPr>
            <a:lvl3pPr marL="1371600" marR="0" lvl="2"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3pPr>
            <a:lvl4pPr marL="1828800" marR="0" lvl="3"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4pPr>
            <a:lvl5pPr marL="2286000" marR="0" lvl="4"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5pPr>
            <a:lvl6pPr marL="2743200" marR="0" lvl="5"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6pPr>
            <a:lvl7pPr marL="3200400" marR="0" lvl="6"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7pPr>
            <a:lvl8pPr marL="3657600" marR="0" lvl="7"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8pPr>
            <a:lvl9pPr marL="4114800" marR="0" lvl="8" indent="-228600" algn="l" rtl="0">
              <a:spcBef>
                <a:spcPts val="0"/>
              </a:spcBef>
              <a:spcAft>
                <a:spcPts val="0"/>
              </a:spcAft>
              <a:buClr>
                <a:srgbClr val="666666"/>
              </a:buClr>
              <a:buSzPts val="1200"/>
              <a:buFont typeface="Nunito"/>
              <a:buNone/>
              <a:defRPr sz="1200" i="0" u="none" strike="noStrike" cap="none">
                <a:solidFill>
                  <a:srgbClr val="666666"/>
                </a:solidFill>
                <a:latin typeface="Nunito"/>
                <a:ea typeface="Nunito"/>
                <a:cs typeface="Nunito"/>
                <a:sym typeface="Nunito"/>
              </a:defRPr>
            </a:lvl9pPr>
          </a:lstStyle>
          <a:p>
            <a:endParaRPr/>
          </a:p>
        </p:txBody>
      </p:sp>
      <p:sp>
        <p:nvSpPr>
          <p:cNvPr id="60" name="Google Shape;60;p7"/>
          <p:cNvSpPr/>
          <p:nvPr/>
        </p:nvSpPr>
        <p:spPr>
          <a:xfrm>
            <a:off x="-6" y="26"/>
            <a:ext cx="2263007" cy="1018286"/>
          </a:xfrm>
          <a:custGeom>
            <a:avLst/>
            <a:gdLst/>
            <a:ahLst/>
            <a:cxnLst/>
            <a:rect l="l" t="t" r="r" b="b"/>
            <a:pathLst>
              <a:path w="4290060" h="1930400" extrusionOk="0">
                <a:moveTo>
                  <a:pt x="0" y="0"/>
                </a:moveTo>
                <a:lnTo>
                  <a:pt x="0" y="1930400"/>
                </a:lnTo>
                <a:lnTo>
                  <a:pt x="4289564" y="177"/>
                </a:lnTo>
                <a:lnTo>
                  <a:pt x="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 name="Google Shape;61;p7"/>
          <p:cNvSpPr/>
          <p:nvPr/>
        </p:nvSpPr>
        <p:spPr>
          <a:xfrm>
            <a:off x="5080166" y="2545086"/>
            <a:ext cx="2766790" cy="0"/>
          </a:xfrm>
          <a:custGeom>
            <a:avLst/>
            <a:gdLst/>
            <a:ahLst/>
            <a:cxnLst/>
            <a:rect l="l" t="t" r="r" b="b"/>
            <a:pathLst>
              <a:path w="5245100" h="120000" extrusionOk="0">
                <a:moveTo>
                  <a:pt x="0" y="0"/>
                </a:moveTo>
                <a:lnTo>
                  <a:pt x="5244757" y="0"/>
                </a:lnTo>
              </a:path>
            </a:pathLst>
          </a:custGeom>
          <a:noFill/>
          <a:ln w="25400"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2853">
          <p15:clr>
            <a:srgbClr val="F9AD4C"/>
          </p15:clr>
        </p15:guide>
        <p15:guide id="2" orient="horz" pos="1928">
          <p15:clr>
            <a:srgbClr val="F9AD4C"/>
          </p15:clr>
        </p15:guide>
        <p15:guide id="3" pos="861">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TLE &amp; TWO COLUMNS">
  <p:cSld name="Blank">
    <p:bg>
      <p:bgPr>
        <a:solidFill>
          <a:schemeClr val="lt1"/>
        </a:solidFill>
        <a:effectLst/>
      </p:bgPr>
    </p:bg>
    <p:spTree>
      <p:nvGrpSpPr>
        <p:cNvPr id="1" name="Shape 62"/>
        <p:cNvGrpSpPr/>
        <p:nvPr/>
      </p:nvGrpSpPr>
      <p:grpSpPr>
        <a:xfrm>
          <a:off x="0" y="0"/>
          <a:ext cx="0" cy="0"/>
          <a:chOff x="0" y="0"/>
          <a:chExt cx="0" cy="0"/>
        </a:xfrm>
      </p:grpSpPr>
      <p:sp>
        <p:nvSpPr>
          <p:cNvPr id="63" name="Google Shape;63;p8"/>
          <p:cNvSpPr/>
          <p:nvPr/>
        </p:nvSpPr>
        <p:spPr>
          <a:xfrm>
            <a:off x="0" y="0"/>
            <a:ext cx="9151176" cy="5145024"/>
          </a:xfrm>
          <a:custGeom>
            <a:avLst/>
            <a:gdLst/>
            <a:ahLst/>
            <a:cxnLst/>
            <a:rect l="l" t="t" r="r" b="b"/>
            <a:pathLst>
              <a:path w="17348200" h="9753600" extrusionOk="0">
                <a:moveTo>
                  <a:pt x="0" y="9753600"/>
                </a:moveTo>
                <a:lnTo>
                  <a:pt x="17348200" y="9753600"/>
                </a:lnTo>
                <a:lnTo>
                  <a:pt x="17348200" y="0"/>
                </a:lnTo>
                <a:lnTo>
                  <a:pt x="0" y="0"/>
                </a:lnTo>
                <a:lnTo>
                  <a:pt x="0" y="975360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 name="Google Shape;64;p8"/>
          <p:cNvSpPr/>
          <p:nvPr/>
        </p:nvSpPr>
        <p:spPr>
          <a:xfrm>
            <a:off x="4574951" y="4125516"/>
            <a:ext cx="4572238" cy="1018286"/>
          </a:xfrm>
          <a:custGeom>
            <a:avLst/>
            <a:gdLst/>
            <a:ahLst/>
            <a:cxnLst/>
            <a:rect l="l" t="t" r="r" b="b"/>
            <a:pathLst>
              <a:path w="8667750" h="1930400" extrusionOk="0">
                <a:moveTo>
                  <a:pt x="8667750" y="0"/>
                </a:moveTo>
                <a:lnTo>
                  <a:pt x="0" y="1930400"/>
                </a:lnTo>
                <a:lnTo>
                  <a:pt x="8667750" y="1930400"/>
                </a:lnTo>
                <a:lnTo>
                  <a:pt x="8667750" y="0"/>
                </a:lnTo>
                <a:close/>
              </a:path>
            </a:pathLst>
          </a:custGeom>
          <a:solidFill>
            <a:srgbClr val="FFFFFF">
              <a:alpha val="776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65;p8"/>
          <p:cNvSpPr/>
          <p:nvPr/>
        </p:nvSpPr>
        <p:spPr>
          <a:xfrm>
            <a:off x="4575347" y="4125516"/>
            <a:ext cx="4572238" cy="1018286"/>
          </a:xfrm>
          <a:custGeom>
            <a:avLst/>
            <a:gdLst/>
            <a:ahLst/>
            <a:cxnLst/>
            <a:rect l="l" t="t" r="r" b="b"/>
            <a:pathLst>
              <a:path w="8667750" h="1930400" extrusionOk="0">
                <a:moveTo>
                  <a:pt x="8667750" y="0"/>
                </a:moveTo>
                <a:lnTo>
                  <a:pt x="0" y="1930400"/>
                </a:lnTo>
                <a:lnTo>
                  <a:pt x="8667750" y="1930400"/>
                </a:lnTo>
                <a:lnTo>
                  <a:pt x="866775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66;p8"/>
          <p:cNvSpPr/>
          <p:nvPr/>
        </p:nvSpPr>
        <p:spPr>
          <a:xfrm>
            <a:off x="5043498" y="1513702"/>
            <a:ext cx="2700803" cy="3630993"/>
          </a:xfrm>
          <a:custGeom>
            <a:avLst/>
            <a:gdLst/>
            <a:ahLst/>
            <a:cxnLst/>
            <a:rect l="l" t="t" r="r" b="b"/>
            <a:pathLst>
              <a:path w="5120005" h="6883400" extrusionOk="0">
                <a:moveTo>
                  <a:pt x="5119624" y="6883171"/>
                </a:moveTo>
                <a:lnTo>
                  <a:pt x="0" y="6883171"/>
                </a:lnTo>
                <a:lnTo>
                  <a:pt x="0" y="0"/>
                </a:lnTo>
                <a:lnTo>
                  <a:pt x="5119624" y="0"/>
                </a:lnTo>
                <a:lnTo>
                  <a:pt x="5119624" y="6883171"/>
                </a:lnTo>
                <a:close/>
              </a:path>
            </a:pathLst>
          </a:cu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 name="Google Shape;67;p8"/>
          <p:cNvSpPr/>
          <p:nvPr/>
        </p:nvSpPr>
        <p:spPr>
          <a:xfrm>
            <a:off x="0" y="0"/>
            <a:ext cx="2263007" cy="1018621"/>
          </a:xfrm>
          <a:custGeom>
            <a:avLst/>
            <a:gdLst/>
            <a:ahLst/>
            <a:cxnLst/>
            <a:rect l="l" t="t" r="r" b="b"/>
            <a:pathLst>
              <a:path w="4290060" h="1931035" extrusionOk="0">
                <a:moveTo>
                  <a:pt x="0" y="0"/>
                </a:moveTo>
                <a:lnTo>
                  <a:pt x="0" y="1930450"/>
                </a:lnTo>
                <a:lnTo>
                  <a:pt x="4289564" y="50"/>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 name="Google Shape;68;p8"/>
          <p:cNvSpPr/>
          <p:nvPr/>
        </p:nvSpPr>
        <p:spPr>
          <a:xfrm>
            <a:off x="2260971" y="24"/>
            <a:ext cx="6888504" cy="972061"/>
          </a:xfrm>
          <a:custGeom>
            <a:avLst/>
            <a:gdLst/>
            <a:ahLst/>
            <a:cxnLst/>
            <a:rect l="l" t="t" r="r" b="b"/>
            <a:pathLst>
              <a:path w="13058775" h="1842770" extrusionOk="0">
                <a:moveTo>
                  <a:pt x="13058635" y="0"/>
                </a:moveTo>
                <a:lnTo>
                  <a:pt x="0" y="0"/>
                </a:lnTo>
                <a:lnTo>
                  <a:pt x="13058635" y="1842465"/>
                </a:lnTo>
                <a:lnTo>
                  <a:pt x="13058635"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69;p8"/>
          <p:cNvSpPr/>
          <p:nvPr/>
        </p:nvSpPr>
        <p:spPr>
          <a:xfrm>
            <a:off x="0" y="4125516"/>
            <a:ext cx="4572238" cy="1018286"/>
          </a:xfrm>
          <a:custGeom>
            <a:avLst/>
            <a:gdLst/>
            <a:ahLst/>
            <a:cxnLst/>
            <a:rect l="l" t="t" r="r" b="b"/>
            <a:pathLst>
              <a:path w="8667750" h="1930400" extrusionOk="0">
                <a:moveTo>
                  <a:pt x="0" y="0"/>
                </a:moveTo>
                <a:lnTo>
                  <a:pt x="0" y="1930400"/>
                </a:lnTo>
                <a:lnTo>
                  <a:pt x="8667750" y="1930400"/>
                </a:lnTo>
                <a:lnTo>
                  <a:pt x="0" y="0"/>
                </a:lnTo>
                <a:close/>
              </a:path>
            </a:pathLst>
          </a:custGeom>
          <a:solidFill>
            <a:srgbClr val="FFFFFF">
              <a:alpha val="7764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70;p8"/>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700"/>
              <a:buNone/>
              <a:defRPr>
                <a:solidFill>
                  <a:srgbClr val="888888"/>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8"/>
          <p:cNvSpPr/>
          <p:nvPr/>
        </p:nvSpPr>
        <p:spPr>
          <a:xfrm>
            <a:off x="-393" y="4125516"/>
            <a:ext cx="4572238" cy="1018286"/>
          </a:xfrm>
          <a:custGeom>
            <a:avLst/>
            <a:gdLst/>
            <a:ahLst/>
            <a:cxnLst/>
            <a:rect l="l" t="t" r="r" b="b"/>
            <a:pathLst>
              <a:path w="8667750" h="1930400" extrusionOk="0">
                <a:moveTo>
                  <a:pt x="0" y="0"/>
                </a:moveTo>
                <a:lnTo>
                  <a:pt x="0" y="1930400"/>
                </a:lnTo>
                <a:lnTo>
                  <a:pt x="8667750" y="1930400"/>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72;p8"/>
          <p:cNvSpPr/>
          <p:nvPr/>
        </p:nvSpPr>
        <p:spPr>
          <a:xfrm>
            <a:off x="1411630" y="1513702"/>
            <a:ext cx="2700803" cy="3630993"/>
          </a:xfrm>
          <a:custGeom>
            <a:avLst/>
            <a:gdLst/>
            <a:ahLst/>
            <a:cxnLst/>
            <a:rect l="l" t="t" r="r" b="b"/>
            <a:pathLst>
              <a:path w="5120005" h="6883400" extrusionOk="0">
                <a:moveTo>
                  <a:pt x="5119624" y="6883171"/>
                </a:moveTo>
                <a:lnTo>
                  <a:pt x="0" y="6883171"/>
                </a:lnTo>
                <a:lnTo>
                  <a:pt x="0" y="0"/>
                </a:lnTo>
                <a:lnTo>
                  <a:pt x="5119624" y="0"/>
                </a:lnTo>
                <a:lnTo>
                  <a:pt x="5119624" y="6883171"/>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73;p8"/>
          <p:cNvSpPr/>
          <p:nvPr/>
        </p:nvSpPr>
        <p:spPr>
          <a:xfrm>
            <a:off x="924110" y="1046870"/>
            <a:ext cx="1464790" cy="0"/>
          </a:xfrm>
          <a:custGeom>
            <a:avLst/>
            <a:gdLst/>
            <a:ahLst/>
            <a:cxnLst/>
            <a:rect l="l" t="t" r="r" b="b"/>
            <a:pathLst>
              <a:path w="2776854" h="120000" extrusionOk="0">
                <a:moveTo>
                  <a:pt x="2776372" y="0"/>
                </a:moveTo>
                <a:lnTo>
                  <a:pt x="0" y="0"/>
                </a:lnTo>
              </a:path>
            </a:pathLst>
          </a:custGeom>
          <a:noFill/>
          <a:ln w="25400"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74;p8"/>
          <p:cNvSpPr txBox="1">
            <a:spLocks noGrp="1"/>
          </p:cNvSpPr>
          <p:nvPr>
            <p:ph type="title"/>
          </p:nvPr>
        </p:nvSpPr>
        <p:spPr>
          <a:xfrm>
            <a:off x="703344" y="2809884"/>
            <a:ext cx="4115100" cy="498000"/>
          </a:xfrm>
          <a:prstGeom prst="rect">
            <a:avLst/>
          </a:prstGeom>
        </p:spPr>
        <p:txBody>
          <a:bodyPr spcFirstLastPara="1" wrap="square" lIns="0" tIns="0" rIns="0" bIns="0" anchor="t" anchorCtr="0">
            <a:noAutofit/>
          </a:bodyPr>
          <a:lstStyle>
            <a:lvl1pPr lvl="0" algn="ctr">
              <a:spcBef>
                <a:spcPts val="0"/>
              </a:spcBef>
              <a:spcAft>
                <a:spcPts val="0"/>
              </a:spcAft>
              <a:buNone/>
              <a:defRPr sz="1700">
                <a:solidFill>
                  <a:srgbClr val="FFFFFF"/>
                </a:solidFill>
              </a:defRPr>
            </a:lvl1pPr>
            <a:lvl2pPr lvl="1">
              <a:spcBef>
                <a:spcPts val="0"/>
              </a:spcBef>
              <a:spcAft>
                <a:spcPts val="0"/>
              </a:spcAft>
              <a:buNone/>
              <a:defRPr sz="1700">
                <a:solidFill>
                  <a:srgbClr val="FFFFFF"/>
                </a:solidFill>
              </a:defRPr>
            </a:lvl2pPr>
            <a:lvl3pPr lvl="2">
              <a:spcBef>
                <a:spcPts val="0"/>
              </a:spcBef>
              <a:spcAft>
                <a:spcPts val="0"/>
              </a:spcAft>
              <a:buNone/>
              <a:defRPr sz="1700">
                <a:solidFill>
                  <a:srgbClr val="FFFFFF"/>
                </a:solidFill>
              </a:defRPr>
            </a:lvl3pPr>
            <a:lvl4pPr lvl="3">
              <a:spcBef>
                <a:spcPts val="0"/>
              </a:spcBef>
              <a:spcAft>
                <a:spcPts val="0"/>
              </a:spcAft>
              <a:buNone/>
              <a:defRPr sz="1700">
                <a:solidFill>
                  <a:srgbClr val="FFFFFF"/>
                </a:solidFill>
              </a:defRPr>
            </a:lvl4pPr>
            <a:lvl5pPr lvl="4">
              <a:spcBef>
                <a:spcPts val="0"/>
              </a:spcBef>
              <a:spcAft>
                <a:spcPts val="0"/>
              </a:spcAft>
              <a:buNone/>
              <a:defRPr sz="1700">
                <a:solidFill>
                  <a:srgbClr val="FFFFFF"/>
                </a:solidFill>
              </a:defRPr>
            </a:lvl5pPr>
            <a:lvl6pPr lvl="5">
              <a:spcBef>
                <a:spcPts val="0"/>
              </a:spcBef>
              <a:spcAft>
                <a:spcPts val="0"/>
              </a:spcAft>
              <a:buNone/>
              <a:defRPr sz="1700">
                <a:solidFill>
                  <a:srgbClr val="FFFFFF"/>
                </a:solidFill>
              </a:defRPr>
            </a:lvl6pPr>
            <a:lvl7pPr lvl="6">
              <a:spcBef>
                <a:spcPts val="0"/>
              </a:spcBef>
              <a:spcAft>
                <a:spcPts val="0"/>
              </a:spcAft>
              <a:buNone/>
              <a:defRPr sz="1700">
                <a:solidFill>
                  <a:srgbClr val="FFFFFF"/>
                </a:solidFill>
              </a:defRPr>
            </a:lvl7pPr>
            <a:lvl8pPr lvl="7">
              <a:spcBef>
                <a:spcPts val="0"/>
              </a:spcBef>
              <a:spcAft>
                <a:spcPts val="0"/>
              </a:spcAft>
              <a:buNone/>
              <a:defRPr sz="1700">
                <a:solidFill>
                  <a:srgbClr val="FFFFFF"/>
                </a:solidFill>
              </a:defRPr>
            </a:lvl8pPr>
            <a:lvl9pPr lvl="8" rtl="0">
              <a:spcBef>
                <a:spcPts val="0"/>
              </a:spcBef>
              <a:spcAft>
                <a:spcPts val="0"/>
              </a:spcAft>
              <a:buNone/>
              <a:defRPr sz="1700">
                <a:solidFill>
                  <a:srgbClr val="FFFFFF"/>
                </a:solidFill>
              </a:defRPr>
            </a:lvl9pPr>
          </a:lstStyle>
          <a:p>
            <a:endParaRPr/>
          </a:p>
        </p:txBody>
      </p:sp>
      <p:sp>
        <p:nvSpPr>
          <p:cNvPr id="75" name="Google Shape;75;p8"/>
          <p:cNvSpPr txBox="1">
            <a:spLocks noGrp="1"/>
          </p:cNvSpPr>
          <p:nvPr>
            <p:ph type="subTitle" idx="1"/>
          </p:nvPr>
        </p:nvSpPr>
        <p:spPr>
          <a:xfrm>
            <a:off x="1158127" y="3648483"/>
            <a:ext cx="3205800" cy="426000"/>
          </a:xfrm>
          <a:prstGeom prst="rect">
            <a:avLst/>
          </a:prstGeom>
        </p:spPr>
        <p:txBody>
          <a:bodyPr spcFirstLastPara="1" wrap="square" lIns="0" tIns="0" rIns="0" bIns="0" anchor="t" anchorCtr="0">
            <a:noAutofit/>
          </a:bodyPr>
          <a:lstStyle>
            <a:lvl1pPr lvl="0" algn="ctr">
              <a:spcBef>
                <a:spcPts val="0"/>
              </a:spcBef>
              <a:spcAft>
                <a:spcPts val="0"/>
              </a:spcAft>
              <a:buNone/>
              <a:defRPr sz="1000">
                <a:solidFill>
                  <a:srgbClr val="FFFFFF"/>
                </a:solidFill>
              </a:defRPr>
            </a:lvl1pPr>
            <a:lvl2pPr lvl="1" algn="ctr">
              <a:spcBef>
                <a:spcPts val="0"/>
              </a:spcBef>
              <a:spcAft>
                <a:spcPts val="0"/>
              </a:spcAft>
              <a:buNone/>
              <a:defRPr sz="1000">
                <a:solidFill>
                  <a:srgbClr val="FFFFFF"/>
                </a:solidFill>
              </a:defRPr>
            </a:lvl2pPr>
            <a:lvl3pPr lvl="2" algn="ctr">
              <a:spcBef>
                <a:spcPts val="0"/>
              </a:spcBef>
              <a:spcAft>
                <a:spcPts val="0"/>
              </a:spcAft>
              <a:buNone/>
              <a:defRPr sz="1000">
                <a:solidFill>
                  <a:srgbClr val="FFFFFF"/>
                </a:solidFill>
              </a:defRPr>
            </a:lvl3pPr>
            <a:lvl4pPr lvl="3" algn="ctr">
              <a:spcBef>
                <a:spcPts val="0"/>
              </a:spcBef>
              <a:spcAft>
                <a:spcPts val="0"/>
              </a:spcAft>
              <a:buNone/>
              <a:defRPr sz="1000">
                <a:solidFill>
                  <a:srgbClr val="FFFFFF"/>
                </a:solidFill>
              </a:defRPr>
            </a:lvl4pPr>
            <a:lvl5pPr lvl="4" algn="ctr">
              <a:spcBef>
                <a:spcPts val="0"/>
              </a:spcBef>
              <a:spcAft>
                <a:spcPts val="0"/>
              </a:spcAft>
              <a:buNone/>
              <a:defRPr sz="1000">
                <a:solidFill>
                  <a:srgbClr val="FFFFFF"/>
                </a:solidFill>
              </a:defRPr>
            </a:lvl5pPr>
            <a:lvl6pPr lvl="5" algn="ctr">
              <a:spcBef>
                <a:spcPts val="0"/>
              </a:spcBef>
              <a:spcAft>
                <a:spcPts val="0"/>
              </a:spcAft>
              <a:buNone/>
              <a:defRPr sz="1000">
                <a:solidFill>
                  <a:srgbClr val="FFFFFF"/>
                </a:solidFill>
              </a:defRPr>
            </a:lvl6pPr>
            <a:lvl7pPr lvl="6" algn="ctr">
              <a:spcBef>
                <a:spcPts val="0"/>
              </a:spcBef>
              <a:spcAft>
                <a:spcPts val="0"/>
              </a:spcAft>
              <a:buNone/>
              <a:defRPr sz="1000">
                <a:solidFill>
                  <a:srgbClr val="FFFFFF"/>
                </a:solidFill>
              </a:defRPr>
            </a:lvl7pPr>
            <a:lvl8pPr lvl="7" algn="ctr">
              <a:spcBef>
                <a:spcPts val="0"/>
              </a:spcBef>
              <a:spcAft>
                <a:spcPts val="0"/>
              </a:spcAft>
              <a:buNone/>
              <a:defRPr sz="1000">
                <a:solidFill>
                  <a:srgbClr val="FFFFFF"/>
                </a:solidFill>
              </a:defRPr>
            </a:lvl8pPr>
            <a:lvl9pPr lvl="8" algn="ctr" rtl="0">
              <a:spcBef>
                <a:spcPts val="0"/>
              </a:spcBef>
              <a:spcAft>
                <a:spcPts val="0"/>
              </a:spcAft>
              <a:buNone/>
              <a:defRPr sz="1000">
                <a:solidFill>
                  <a:srgbClr val="FFFFFF"/>
                </a:solidFill>
              </a:defRPr>
            </a:lvl9pPr>
          </a:lstStyle>
          <a:p>
            <a:endParaRPr/>
          </a:p>
        </p:txBody>
      </p:sp>
      <p:sp>
        <p:nvSpPr>
          <p:cNvPr id="76" name="Google Shape;76;p8"/>
          <p:cNvSpPr txBox="1">
            <a:spLocks noGrp="1"/>
          </p:cNvSpPr>
          <p:nvPr>
            <p:ph type="title" idx="2"/>
          </p:nvPr>
        </p:nvSpPr>
        <p:spPr>
          <a:xfrm>
            <a:off x="4327050" y="2809884"/>
            <a:ext cx="4115100" cy="498000"/>
          </a:xfrm>
          <a:prstGeom prst="rect">
            <a:avLst/>
          </a:prstGeom>
        </p:spPr>
        <p:txBody>
          <a:bodyPr spcFirstLastPara="1" wrap="square" lIns="0" tIns="0" rIns="0" bIns="0" anchor="t" anchorCtr="0">
            <a:noAutofit/>
          </a:bodyPr>
          <a:lstStyle>
            <a:lvl1pPr lvl="0" algn="ctr" rtl="0">
              <a:spcBef>
                <a:spcPts val="0"/>
              </a:spcBef>
              <a:spcAft>
                <a:spcPts val="0"/>
              </a:spcAft>
              <a:buNone/>
              <a:defRPr sz="1700">
                <a:solidFill>
                  <a:srgbClr val="FFFFFF"/>
                </a:solidFill>
              </a:defRPr>
            </a:lvl1pPr>
            <a:lvl2pPr lvl="1" rtl="0">
              <a:spcBef>
                <a:spcPts val="0"/>
              </a:spcBef>
              <a:spcAft>
                <a:spcPts val="0"/>
              </a:spcAft>
              <a:buNone/>
              <a:defRPr sz="1700">
                <a:solidFill>
                  <a:srgbClr val="FFFFFF"/>
                </a:solidFill>
              </a:defRPr>
            </a:lvl2pPr>
            <a:lvl3pPr lvl="2" rtl="0">
              <a:spcBef>
                <a:spcPts val="0"/>
              </a:spcBef>
              <a:spcAft>
                <a:spcPts val="0"/>
              </a:spcAft>
              <a:buNone/>
              <a:defRPr sz="1700">
                <a:solidFill>
                  <a:srgbClr val="FFFFFF"/>
                </a:solidFill>
              </a:defRPr>
            </a:lvl3pPr>
            <a:lvl4pPr lvl="3" rtl="0">
              <a:spcBef>
                <a:spcPts val="0"/>
              </a:spcBef>
              <a:spcAft>
                <a:spcPts val="0"/>
              </a:spcAft>
              <a:buNone/>
              <a:defRPr sz="1700">
                <a:solidFill>
                  <a:srgbClr val="FFFFFF"/>
                </a:solidFill>
              </a:defRPr>
            </a:lvl4pPr>
            <a:lvl5pPr lvl="4" rtl="0">
              <a:spcBef>
                <a:spcPts val="0"/>
              </a:spcBef>
              <a:spcAft>
                <a:spcPts val="0"/>
              </a:spcAft>
              <a:buNone/>
              <a:defRPr sz="1700">
                <a:solidFill>
                  <a:srgbClr val="FFFFFF"/>
                </a:solidFill>
              </a:defRPr>
            </a:lvl5pPr>
            <a:lvl6pPr lvl="5" rtl="0">
              <a:spcBef>
                <a:spcPts val="0"/>
              </a:spcBef>
              <a:spcAft>
                <a:spcPts val="0"/>
              </a:spcAft>
              <a:buNone/>
              <a:defRPr sz="1700">
                <a:solidFill>
                  <a:srgbClr val="FFFFFF"/>
                </a:solidFill>
              </a:defRPr>
            </a:lvl6pPr>
            <a:lvl7pPr lvl="6" rtl="0">
              <a:spcBef>
                <a:spcPts val="0"/>
              </a:spcBef>
              <a:spcAft>
                <a:spcPts val="0"/>
              </a:spcAft>
              <a:buNone/>
              <a:defRPr sz="1700">
                <a:solidFill>
                  <a:srgbClr val="FFFFFF"/>
                </a:solidFill>
              </a:defRPr>
            </a:lvl7pPr>
            <a:lvl8pPr lvl="7" rtl="0">
              <a:spcBef>
                <a:spcPts val="0"/>
              </a:spcBef>
              <a:spcAft>
                <a:spcPts val="0"/>
              </a:spcAft>
              <a:buNone/>
              <a:defRPr sz="1700">
                <a:solidFill>
                  <a:srgbClr val="FFFFFF"/>
                </a:solidFill>
              </a:defRPr>
            </a:lvl8pPr>
            <a:lvl9pPr lvl="8" rtl="0">
              <a:spcBef>
                <a:spcPts val="0"/>
              </a:spcBef>
              <a:spcAft>
                <a:spcPts val="0"/>
              </a:spcAft>
              <a:buNone/>
              <a:defRPr sz="1700">
                <a:solidFill>
                  <a:srgbClr val="FFFFFF"/>
                </a:solidFill>
              </a:defRPr>
            </a:lvl9pPr>
          </a:lstStyle>
          <a:p>
            <a:endParaRPr/>
          </a:p>
        </p:txBody>
      </p:sp>
      <p:sp>
        <p:nvSpPr>
          <p:cNvPr id="77" name="Google Shape;77;p8"/>
          <p:cNvSpPr txBox="1">
            <a:spLocks noGrp="1"/>
          </p:cNvSpPr>
          <p:nvPr>
            <p:ph type="subTitle" idx="3"/>
          </p:nvPr>
        </p:nvSpPr>
        <p:spPr>
          <a:xfrm>
            <a:off x="4781820" y="3648483"/>
            <a:ext cx="3205800" cy="426000"/>
          </a:xfrm>
          <a:prstGeom prst="rect">
            <a:avLst/>
          </a:prstGeom>
        </p:spPr>
        <p:txBody>
          <a:bodyPr spcFirstLastPara="1" wrap="square" lIns="0" tIns="0" rIns="0" bIns="0" anchor="t" anchorCtr="0">
            <a:noAutofit/>
          </a:bodyPr>
          <a:lstStyle>
            <a:lvl1pPr lvl="0" algn="ctr" rtl="0">
              <a:spcBef>
                <a:spcPts val="0"/>
              </a:spcBef>
              <a:spcAft>
                <a:spcPts val="0"/>
              </a:spcAft>
              <a:buNone/>
              <a:defRPr sz="1000">
                <a:solidFill>
                  <a:srgbClr val="FFFFFF"/>
                </a:solidFill>
              </a:defRPr>
            </a:lvl1pPr>
            <a:lvl2pPr lvl="1" algn="ctr" rtl="0">
              <a:spcBef>
                <a:spcPts val="0"/>
              </a:spcBef>
              <a:spcAft>
                <a:spcPts val="0"/>
              </a:spcAft>
              <a:buNone/>
              <a:defRPr sz="1000">
                <a:solidFill>
                  <a:srgbClr val="FFFFFF"/>
                </a:solidFill>
              </a:defRPr>
            </a:lvl2pPr>
            <a:lvl3pPr lvl="2" algn="ctr" rtl="0">
              <a:spcBef>
                <a:spcPts val="0"/>
              </a:spcBef>
              <a:spcAft>
                <a:spcPts val="0"/>
              </a:spcAft>
              <a:buNone/>
              <a:defRPr sz="1000">
                <a:solidFill>
                  <a:srgbClr val="FFFFFF"/>
                </a:solidFill>
              </a:defRPr>
            </a:lvl3pPr>
            <a:lvl4pPr lvl="3" algn="ctr" rtl="0">
              <a:spcBef>
                <a:spcPts val="0"/>
              </a:spcBef>
              <a:spcAft>
                <a:spcPts val="0"/>
              </a:spcAft>
              <a:buNone/>
              <a:defRPr sz="1000">
                <a:solidFill>
                  <a:srgbClr val="FFFFFF"/>
                </a:solidFill>
              </a:defRPr>
            </a:lvl4pPr>
            <a:lvl5pPr lvl="4" algn="ctr" rtl="0">
              <a:spcBef>
                <a:spcPts val="0"/>
              </a:spcBef>
              <a:spcAft>
                <a:spcPts val="0"/>
              </a:spcAft>
              <a:buNone/>
              <a:defRPr sz="1000">
                <a:solidFill>
                  <a:srgbClr val="FFFFFF"/>
                </a:solidFill>
              </a:defRPr>
            </a:lvl5pPr>
            <a:lvl6pPr lvl="5" algn="ctr" rtl="0">
              <a:spcBef>
                <a:spcPts val="0"/>
              </a:spcBef>
              <a:spcAft>
                <a:spcPts val="0"/>
              </a:spcAft>
              <a:buNone/>
              <a:defRPr sz="1000">
                <a:solidFill>
                  <a:srgbClr val="FFFFFF"/>
                </a:solidFill>
              </a:defRPr>
            </a:lvl6pPr>
            <a:lvl7pPr lvl="6" algn="ctr" rtl="0">
              <a:spcBef>
                <a:spcPts val="0"/>
              </a:spcBef>
              <a:spcAft>
                <a:spcPts val="0"/>
              </a:spcAft>
              <a:buNone/>
              <a:defRPr sz="1000">
                <a:solidFill>
                  <a:srgbClr val="FFFFFF"/>
                </a:solidFill>
              </a:defRPr>
            </a:lvl7pPr>
            <a:lvl8pPr lvl="7" algn="ctr" rtl="0">
              <a:spcBef>
                <a:spcPts val="0"/>
              </a:spcBef>
              <a:spcAft>
                <a:spcPts val="0"/>
              </a:spcAft>
              <a:buNone/>
              <a:defRPr sz="1000">
                <a:solidFill>
                  <a:srgbClr val="FFFFFF"/>
                </a:solidFill>
              </a:defRPr>
            </a:lvl8pPr>
            <a:lvl9pPr lvl="8" algn="ctr" rtl="0">
              <a:spcBef>
                <a:spcPts val="0"/>
              </a:spcBef>
              <a:spcAft>
                <a:spcPts val="0"/>
              </a:spcAft>
              <a:buNone/>
              <a:defRPr sz="1000">
                <a:solidFill>
                  <a:srgbClr val="FFFFFF"/>
                </a:solidFill>
              </a:defRPr>
            </a:lvl9pPr>
          </a:lstStyle>
          <a:p>
            <a:endParaRPr/>
          </a:p>
        </p:txBody>
      </p:sp>
      <p:sp>
        <p:nvSpPr>
          <p:cNvPr id="78" name="Google Shape;78;p8"/>
          <p:cNvSpPr txBox="1">
            <a:spLocks noGrp="1"/>
          </p:cNvSpPr>
          <p:nvPr>
            <p:ph type="title" idx="4"/>
          </p:nvPr>
        </p:nvSpPr>
        <p:spPr>
          <a:xfrm>
            <a:off x="639105" y="588223"/>
            <a:ext cx="7217100" cy="2820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orient="horz" pos="548">
          <p15:clr>
            <a:srgbClr val="F9AD4C"/>
          </p15:clr>
        </p15:guide>
        <p15:guide id="2" pos="403">
          <p15:clr>
            <a:srgbClr val="F9AD4C"/>
          </p15:clr>
        </p15:guide>
        <p15:guide id="3" pos="1739">
          <p15:clr>
            <a:srgbClr val="F9AD4C"/>
          </p15:clr>
        </p15:guide>
        <p15:guide id="4" pos="4022">
          <p15:clr>
            <a:srgbClr val="F9AD4C"/>
          </p15:clr>
        </p15:guide>
        <p15:guide id="5" orient="horz" pos="2378">
          <p15:clr>
            <a:srgbClr val="F9AD4C"/>
          </p15:clr>
        </p15:guide>
        <p15:guide id="6" orient="horz" pos="1899">
          <p15:clr>
            <a:srgbClr val="F9AD4C"/>
          </p15:clr>
        </p15:guide>
        <p15:guide id="7" orient="horz" pos="2272">
          <p15:clr>
            <a:srgbClr val="F9AD4C"/>
          </p15:clr>
        </p15:guide>
        <p15:guide id="8" pos="2880">
          <p15:clr>
            <a:srgbClr val="F9AD4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TLE &amp; THREE COLUMNS">
  <p:cSld name="CUSTOM_4">
    <p:spTree>
      <p:nvGrpSpPr>
        <p:cNvPr id="1" name="Shape 79"/>
        <p:cNvGrpSpPr/>
        <p:nvPr/>
      </p:nvGrpSpPr>
      <p:grpSpPr>
        <a:xfrm>
          <a:off x="0" y="0"/>
          <a:ext cx="0" cy="0"/>
          <a:chOff x="0" y="0"/>
          <a:chExt cx="0" cy="0"/>
        </a:xfrm>
      </p:grpSpPr>
      <p:sp>
        <p:nvSpPr>
          <p:cNvPr id="80" name="Google Shape;80;p9"/>
          <p:cNvSpPr/>
          <p:nvPr/>
        </p:nvSpPr>
        <p:spPr>
          <a:xfrm>
            <a:off x="166" y="0"/>
            <a:ext cx="9150841" cy="5145024"/>
          </a:xfrm>
          <a:custGeom>
            <a:avLst/>
            <a:gdLst/>
            <a:ahLst/>
            <a:cxnLst/>
            <a:rect l="l" t="t" r="r" b="b"/>
            <a:pathLst>
              <a:path w="17347565" h="9753600" extrusionOk="0">
                <a:moveTo>
                  <a:pt x="0" y="9753384"/>
                </a:moveTo>
                <a:lnTo>
                  <a:pt x="17347222" y="9753384"/>
                </a:lnTo>
                <a:lnTo>
                  <a:pt x="17347222" y="0"/>
                </a:lnTo>
                <a:lnTo>
                  <a:pt x="0" y="0"/>
                </a:lnTo>
                <a:lnTo>
                  <a:pt x="0" y="9753384"/>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9"/>
          <p:cNvSpPr/>
          <p:nvPr/>
        </p:nvSpPr>
        <p:spPr>
          <a:xfrm>
            <a:off x="-454" y="24"/>
            <a:ext cx="6889173" cy="972061"/>
          </a:xfrm>
          <a:custGeom>
            <a:avLst/>
            <a:gdLst/>
            <a:ahLst/>
            <a:cxnLst/>
            <a:rect l="l" t="t" r="r" b="b"/>
            <a:pathLst>
              <a:path w="13060044" h="1842770" extrusionOk="0">
                <a:moveTo>
                  <a:pt x="13060006" y="0"/>
                </a:moveTo>
                <a:lnTo>
                  <a:pt x="0" y="0"/>
                </a:lnTo>
                <a:lnTo>
                  <a:pt x="0" y="1842465"/>
                </a:lnTo>
                <a:lnTo>
                  <a:pt x="13060006"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9"/>
          <p:cNvSpPr/>
          <p:nvPr/>
        </p:nvSpPr>
        <p:spPr>
          <a:xfrm>
            <a:off x="-395" y="4125198"/>
            <a:ext cx="1697925" cy="1018286"/>
          </a:xfrm>
          <a:custGeom>
            <a:avLst/>
            <a:gdLst/>
            <a:ahLst/>
            <a:cxnLst/>
            <a:rect l="l" t="t" r="r" b="b"/>
            <a:pathLst>
              <a:path w="3218815" h="1930400" extrusionOk="0">
                <a:moveTo>
                  <a:pt x="0" y="0"/>
                </a:moveTo>
                <a:lnTo>
                  <a:pt x="0" y="1930400"/>
                </a:lnTo>
                <a:lnTo>
                  <a:pt x="3218561" y="1930400"/>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9"/>
          <p:cNvSpPr/>
          <p:nvPr/>
        </p:nvSpPr>
        <p:spPr>
          <a:xfrm>
            <a:off x="1696064" y="4125516"/>
            <a:ext cx="7453585" cy="1018286"/>
          </a:xfrm>
          <a:custGeom>
            <a:avLst/>
            <a:gdLst/>
            <a:ahLst/>
            <a:cxnLst/>
            <a:rect l="l" t="t" r="r" b="b"/>
            <a:pathLst>
              <a:path w="14130019" h="1930400" extrusionOk="0">
                <a:moveTo>
                  <a:pt x="14129639" y="0"/>
                </a:moveTo>
                <a:lnTo>
                  <a:pt x="0" y="1930400"/>
                </a:lnTo>
                <a:lnTo>
                  <a:pt x="14129639" y="1930400"/>
                </a:lnTo>
                <a:lnTo>
                  <a:pt x="14129639"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 name="Google Shape;84;p9"/>
          <p:cNvSpPr/>
          <p:nvPr/>
        </p:nvSpPr>
        <p:spPr>
          <a:xfrm>
            <a:off x="926550" y="1513702"/>
            <a:ext cx="1931729" cy="3630993"/>
          </a:xfrm>
          <a:custGeom>
            <a:avLst/>
            <a:gdLst/>
            <a:ahLst/>
            <a:cxnLst/>
            <a:rect l="l" t="t" r="r" b="b"/>
            <a:pathLst>
              <a:path w="3662045" h="6883400" extrusionOk="0">
                <a:moveTo>
                  <a:pt x="3661879" y="6882955"/>
                </a:moveTo>
                <a:lnTo>
                  <a:pt x="0" y="6882955"/>
                </a:lnTo>
                <a:lnTo>
                  <a:pt x="0" y="0"/>
                </a:lnTo>
                <a:lnTo>
                  <a:pt x="3661879" y="0"/>
                </a:lnTo>
                <a:lnTo>
                  <a:pt x="3661879" y="6882955"/>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9"/>
          <p:cNvSpPr/>
          <p:nvPr/>
        </p:nvSpPr>
        <p:spPr>
          <a:xfrm>
            <a:off x="3606893" y="1513702"/>
            <a:ext cx="1931729" cy="3630993"/>
          </a:xfrm>
          <a:custGeom>
            <a:avLst/>
            <a:gdLst/>
            <a:ahLst/>
            <a:cxnLst/>
            <a:rect l="l" t="t" r="r" b="b"/>
            <a:pathLst>
              <a:path w="3662045" h="6883400" extrusionOk="0">
                <a:moveTo>
                  <a:pt x="3661879" y="6882955"/>
                </a:moveTo>
                <a:lnTo>
                  <a:pt x="0" y="6882955"/>
                </a:lnTo>
                <a:lnTo>
                  <a:pt x="0" y="0"/>
                </a:lnTo>
                <a:lnTo>
                  <a:pt x="3661879" y="0"/>
                </a:lnTo>
                <a:lnTo>
                  <a:pt x="3661879" y="6882955"/>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9"/>
          <p:cNvSpPr/>
          <p:nvPr/>
        </p:nvSpPr>
        <p:spPr>
          <a:xfrm>
            <a:off x="6287237" y="1513702"/>
            <a:ext cx="1931728" cy="3630993"/>
          </a:xfrm>
          <a:custGeom>
            <a:avLst/>
            <a:gdLst/>
            <a:ahLst/>
            <a:cxnLst/>
            <a:rect l="l" t="t" r="r" b="b"/>
            <a:pathLst>
              <a:path w="3662044" h="6883400" extrusionOk="0">
                <a:moveTo>
                  <a:pt x="3661879" y="6882955"/>
                </a:moveTo>
                <a:lnTo>
                  <a:pt x="0" y="6882955"/>
                </a:lnTo>
                <a:lnTo>
                  <a:pt x="0" y="0"/>
                </a:lnTo>
                <a:lnTo>
                  <a:pt x="3661879" y="0"/>
                </a:lnTo>
                <a:lnTo>
                  <a:pt x="3661879" y="6882955"/>
                </a:lnTo>
                <a:close/>
              </a:path>
            </a:pathLst>
          </a:cu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9"/>
          <p:cNvSpPr txBox="1">
            <a:spLocks noGrp="1"/>
          </p:cNvSpPr>
          <p:nvPr>
            <p:ph type="title"/>
          </p:nvPr>
        </p:nvSpPr>
        <p:spPr>
          <a:xfrm>
            <a:off x="653534" y="2662087"/>
            <a:ext cx="2476200" cy="603300"/>
          </a:xfrm>
          <a:prstGeom prst="rect">
            <a:avLst/>
          </a:prstGeom>
        </p:spPr>
        <p:txBody>
          <a:bodyPr spcFirstLastPara="1" wrap="square" lIns="0" tIns="0" rIns="0" bIns="0" anchor="b" anchorCtr="0">
            <a:noAutofit/>
          </a:bodyPr>
          <a:lstStyle>
            <a:lvl1pPr lvl="0" algn="ctr" rtl="0">
              <a:spcBef>
                <a:spcPts val="0"/>
              </a:spcBef>
              <a:spcAft>
                <a:spcPts val="0"/>
              </a:spcAft>
              <a:buNone/>
              <a:defRPr sz="1700">
                <a:solidFill>
                  <a:srgbClr val="FFFFFF"/>
                </a:solidFill>
              </a:defRPr>
            </a:lvl1pPr>
            <a:lvl2pPr lvl="1" rtl="0">
              <a:spcBef>
                <a:spcPts val="0"/>
              </a:spcBef>
              <a:spcAft>
                <a:spcPts val="0"/>
              </a:spcAft>
              <a:buNone/>
              <a:defRPr sz="1700">
                <a:solidFill>
                  <a:srgbClr val="FFFFFF"/>
                </a:solidFill>
              </a:defRPr>
            </a:lvl2pPr>
            <a:lvl3pPr lvl="2" rtl="0">
              <a:spcBef>
                <a:spcPts val="0"/>
              </a:spcBef>
              <a:spcAft>
                <a:spcPts val="0"/>
              </a:spcAft>
              <a:buNone/>
              <a:defRPr sz="1700">
                <a:solidFill>
                  <a:srgbClr val="FFFFFF"/>
                </a:solidFill>
              </a:defRPr>
            </a:lvl3pPr>
            <a:lvl4pPr lvl="3" rtl="0">
              <a:spcBef>
                <a:spcPts val="0"/>
              </a:spcBef>
              <a:spcAft>
                <a:spcPts val="0"/>
              </a:spcAft>
              <a:buNone/>
              <a:defRPr sz="1700">
                <a:solidFill>
                  <a:srgbClr val="FFFFFF"/>
                </a:solidFill>
              </a:defRPr>
            </a:lvl4pPr>
            <a:lvl5pPr lvl="4" rtl="0">
              <a:spcBef>
                <a:spcPts val="0"/>
              </a:spcBef>
              <a:spcAft>
                <a:spcPts val="0"/>
              </a:spcAft>
              <a:buNone/>
              <a:defRPr sz="1700">
                <a:solidFill>
                  <a:srgbClr val="FFFFFF"/>
                </a:solidFill>
              </a:defRPr>
            </a:lvl5pPr>
            <a:lvl6pPr lvl="5" rtl="0">
              <a:spcBef>
                <a:spcPts val="0"/>
              </a:spcBef>
              <a:spcAft>
                <a:spcPts val="0"/>
              </a:spcAft>
              <a:buNone/>
              <a:defRPr sz="1700">
                <a:solidFill>
                  <a:srgbClr val="FFFFFF"/>
                </a:solidFill>
              </a:defRPr>
            </a:lvl6pPr>
            <a:lvl7pPr lvl="6" rtl="0">
              <a:spcBef>
                <a:spcPts val="0"/>
              </a:spcBef>
              <a:spcAft>
                <a:spcPts val="0"/>
              </a:spcAft>
              <a:buNone/>
              <a:defRPr sz="1700">
                <a:solidFill>
                  <a:srgbClr val="FFFFFF"/>
                </a:solidFill>
              </a:defRPr>
            </a:lvl7pPr>
            <a:lvl8pPr lvl="7" rtl="0">
              <a:spcBef>
                <a:spcPts val="0"/>
              </a:spcBef>
              <a:spcAft>
                <a:spcPts val="0"/>
              </a:spcAft>
              <a:buNone/>
              <a:defRPr sz="1700">
                <a:solidFill>
                  <a:srgbClr val="FFFFFF"/>
                </a:solidFill>
              </a:defRPr>
            </a:lvl8pPr>
            <a:lvl9pPr lvl="8" rtl="0">
              <a:spcBef>
                <a:spcPts val="0"/>
              </a:spcBef>
              <a:spcAft>
                <a:spcPts val="0"/>
              </a:spcAft>
              <a:buNone/>
              <a:defRPr sz="1700">
                <a:solidFill>
                  <a:srgbClr val="FFFFFF"/>
                </a:solidFill>
              </a:defRPr>
            </a:lvl9pPr>
          </a:lstStyle>
          <a:p>
            <a:endParaRPr/>
          </a:p>
        </p:txBody>
      </p:sp>
      <p:sp>
        <p:nvSpPr>
          <p:cNvPr id="88" name="Google Shape;88;p9"/>
          <p:cNvSpPr txBox="1">
            <a:spLocks noGrp="1"/>
          </p:cNvSpPr>
          <p:nvPr>
            <p:ph type="subTitle" idx="1"/>
          </p:nvPr>
        </p:nvSpPr>
        <p:spPr>
          <a:xfrm>
            <a:off x="1182503" y="3425413"/>
            <a:ext cx="1404900" cy="426000"/>
          </a:xfrm>
          <a:prstGeom prst="rect">
            <a:avLst/>
          </a:prstGeom>
        </p:spPr>
        <p:txBody>
          <a:bodyPr spcFirstLastPara="1" wrap="square" lIns="0" tIns="0" rIns="0" bIns="0" anchor="t" anchorCtr="0">
            <a:noAutofit/>
          </a:bodyPr>
          <a:lstStyle>
            <a:lvl1pPr lvl="0" algn="ctr" rtl="0">
              <a:spcBef>
                <a:spcPts val="0"/>
              </a:spcBef>
              <a:spcAft>
                <a:spcPts val="0"/>
              </a:spcAft>
              <a:buNone/>
              <a:defRPr sz="1000">
                <a:solidFill>
                  <a:srgbClr val="FFFFFF"/>
                </a:solidFill>
              </a:defRPr>
            </a:lvl1pPr>
            <a:lvl2pPr lvl="1" algn="ctr" rtl="0">
              <a:spcBef>
                <a:spcPts val="0"/>
              </a:spcBef>
              <a:spcAft>
                <a:spcPts val="0"/>
              </a:spcAft>
              <a:buNone/>
              <a:defRPr sz="1000">
                <a:solidFill>
                  <a:srgbClr val="FFFFFF"/>
                </a:solidFill>
              </a:defRPr>
            </a:lvl2pPr>
            <a:lvl3pPr lvl="2" algn="ctr" rtl="0">
              <a:spcBef>
                <a:spcPts val="0"/>
              </a:spcBef>
              <a:spcAft>
                <a:spcPts val="0"/>
              </a:spcAft>
              <a:buNone/>
              <a:defRPr sz="1000">
                <a:solidFill>
                  <a:srgbClr val="FFFFFF"/>
                </a:solidFill>
              </a:defRPr>
            </a:lvl3pPr>
            <a:lvl4pPr lvl="3" algn="ctr" rtl="0">
              <a:spcBef>
                <a:spcPts val="0"/>
              </a:spcBef>
              <a:spcAft>
                <a:spcPts val="0"/>
              </a:spcAft>
              <a:buNone/>
              <a:defRPr sz="1000">
                <a:solidFill>
                  <a:srgbClr val="FFFFFF"/>
                </a:solidFill>
              </a:defRPr>
            </a:lvl4pPr>
            <a:lvl5pPr lvl="4" algn="ctr" rtl="0">
              <a:spcBef>
                <a:spcPts val="0"/>
              </a:spcBef>
              <a:spcAft>
                <a:spcPts val="0"/>
              </a:spcAft>
              <a:buNone/>
              <a:defRPr sz="1000">
                <a:solidFill>
                  <a:srgbClr val="FFFFFF"/>
                </a:solidFill>
              </a:defRPr>
            </a:lvl5pPr>
            <a:lvl6pPr lvl="5" algn="ctr" rtl="0">
              <a:spcBef>
                <a:spcPts val="0"/>
              </a:spcBef>
              <a:spcAft>
                <a:spcPts val="0"/>
              </a:spcAft>
              <a:buNone/>
              <a:defRPr sz="1000">
                <a:solidFill>
                  <a:srgbClr val="FFFFFF"/>
                </a:solidFill>
              </a:defRPr>
            </a:lvl6pPr>
            <a:lvl7pPr lvl="6" algn="ctr" rtl="0">
              <a:spcBef>
                <a:spcPts val="0"/>
              </a:spcBef>
              <a:spcAft>
                <a:spcPts val="0"/>
              </a:spcAft>
              <a:buNone/>
              <a:defRPr sz="1000">
                <a:solidFill>
                  <a:srgbClr val="FFFFFF"/>
                </a:solidFill>
              </a:defRPr>
            </a:lvl7pPr>
            <a:lvl8pPr lvl="7" algn="ctr" rtl="0">
              <a:spcBef>
                <a:spcPts val="0"/>
              </a:spcBef>
              <a:spcAft>
                <a:spcPts val="0"/>
              </a:spcAft>
              <a:buNone/>
              <a:defRPr sz="1000">
                <a:solidFill>
                  <a:srgbClr val="FFFFFF"/>
                </a:solidFill>
              </a:defRPr>
            </a:lvl8pPr>
            <a:lvl9pPr lvl="8" algn="ctr" rtl="0">
              <a:spcBef>
                <a:spcPts val="0"/>
              </a:spcBef>
              <a:spcAft>
                <a:spcPts val="0"/>
              </a:spcAft>
              <a:buNone/>
              <a:defRPr sz="1000">
                <a:solidFill>
                  <a:srgbClr val="FFFFFF"/>
                </a:solidFill>
              </a:defRPr>
            </a:lvl9pPr>
          </a:lstStyle>
          <a:p>
            <a:endParaRPr/>
          </a:p>
        </p:txBody>
      </p:sp>
      <p:sp>
        <p:nvSpPr>
          <p:cNvPr id="89" name="Google Shape;89;p9"/>
          <p:cNvSpPr txBox="1">
            <a:spLocks noGrp="1"/>
          </p:cNvSpPr>
          <p:nvPr>
            <p:ph type="subTitle" idx="2"/>
          </p:nvPr>
        </p:nvSpPr>
        <p:spPr>
          <a:xfrm>
            <a:off x="3862836" y="3425413"/>
            <a:ext cx="1404900" cy="426000"/>
          </a:xfrm>
          <a:prstGeom prst="rect">
            <a:avLst/>
          </a:prstGeom>
        </p:spPr>
        <p:txBody>
          <a:bodyPr spcFirstLastPara="1" wrap="square" lIns="0" tIns="0" rIns="0" bIns="0" anchor="t" anchorCtr="0">
            <a:noAutofit/>
          </a:bodyPr>
          <a:lstStyle>
            <a:lvl1pPr lvl="0" algn="ctr" rtl="0">
              <a:spcBef>
                <a:spcPts val="0"/>
              </a:spcBef>
              <a:spcAft>
                <a:spcPts val="0"/>
              </a:spcAft>
              <a:buNone/>
              <a:defRPr sz="1000">
                <a:solidFill>
                  <a:srgbClr val="FFFFFF"/>
                </a:solidFill>
              </a:defRPr>
            </a:lvl1pPr>
            <a:lvl2pPr lvl="1" algn="ctr" rtl="0">
              <a:spcBef>
                <a:spcPts val="0"/>
              </a:spcBef>
              <a:spcAft>
                <a:spcPts val="0"/>
              </a:spcAft>
              <a:buNone/>
              <a:defRPr sz="1000">
                <a:solidFill>
                  <a:srgbClr val="FFFFFF"/>
                </a:solidFill>
              </a:defRPr>
            </a:lvl2pPr>
            <a:lvl3pPr lvl="2" algn="ctr" rtl="0">
              <a:spcBef>
                <a:spcPts val="0"/>
              </a:spcBef>
              <a:spcAft>
                <a:spcPts val="0"/>
              </a:spcAft>
              <a:buNone/>
              <a:defRPr sz="1000">
                <a:solidFill>
                  <a:srgbClr val="FFFFFF"/>
                </a:solidFill>
              </a:defRPr>
            </a:lvl3pPr>
            <a:lvl4pPr lvl="3" algn="ctr" rtl="0">
              <a:spcBef>
                <a:spcPts val="0"/>
              </a:spcBef>
              <a:spcAft>
                <a:spcPts val="0"/>
              </a:spcAft>
              <a:buNone/>
              <a:defRPr sz="1000">
                <a:solidFill>
                  <a:srgbClr val="FFFFFF"/>
                </a:solidFill>
              </a:defRPr>
            </a:lvl4pPr>
            <a:lvl5pPr lvl="4" algn="ctr" rtl="0">
              <a:spcBef>
                <a:spcPts val="0"/>
              </a:spcBef>
              <a:spcAft>
                <a:spcPts val="0"/>
              </a:spcAft>
              <a:buNone/>
              <a:defRPr sz="1000">
                <a:solidFill>
                  <a:srgbClr val="FFFFFF"/>
                </a:solidFill>
              </a:defRPr>
            </a:lvl5pPr>
            <a:lvl6pPr lvl="5" algn="ctr" rtl="0">
              <a:spcBef>
                <a:spcPts val="0"/>
              </a:spcBef>
              <a:spcAft>
                <a:spcPts val="0"/>
              </a:spcAft>
              <a:buNone/>
              <a:defRPr sz="1000">
                <a:solidFill>
                  <a:srgbClr val="FFFFFF"/>
                </a:solidFill>
              </a:defRPr>
            </a:lvl6pPr>
            <a:lvl7pPr lvl="6" algn="ctr" rtl="0">
              <a:spcBef>
                <a:spcPts val="0"/>
              </a:spcBef>
              <a:spcAft>
                <a:spcPts val="0"/>
              </a:spcAft>
              <a:buNone/>
              <a:defRPr sz="1000">
                <a:solidFill>
                  <a:srgbClr val="FFFFFF"/>
                </a:solidFill>
              </a:defRPr>
            </a:lvl7pPr>
            <a:lvl8pPr lvl="7" algn="ctr" rtl="0">
              <a:spcBef>
                <a:spcPts val="0"/>
              </a:spcBef>
              <a:spcAft>
                <a:spcPts val="0"/>
              </a:spcAft>
              <a:buNone/>
              <a:defRPr sz="1000">
                <a:solidFill>
                  <a:srgbClr val="FFFFFF"/>
                </a:solidFill>
              </a:defRPr>
            </a:lvl8pPr>
            <a:lvl9pPr lvl="8" algn="ctr" rtl="0">
              <a:spcBef>
                <a:spcPts val="0"/>
              </a:spcBef>
              <a:spcAft>
                <a:spcPts val="0"/>
              </a:spcAft>
              <a:buNone/>
              <a:defRPr sz="1000">
                <a:solidFill>
                  <a:srgbClr val="FFFFFF"/>
                </a:solidFill>
              </a:defRPr>
            </a:lvl9pPr>
          </a:lstStyle>
          <a:p>
            <a:endParaRPr/>
          </a:p>
        </p:txBody>
      </p:sp>
      <p:sp>
        <p:nvSpPr>
          <p:cNvPr id="90" name="Google Shape;90;p9"/>
          <p:cNvSpPr txBox="1">
            <a:spLocks noGrp="1"/>
          </p:cNvSpPr>
          <p:nvPr>
            <p:ph type="title" idx="3"/>
          </p:nvPr>
        </p:nvSpPr>
        <p:spPr>
          <a:xfrm>
            <a:off x="6014207" y="2662087"/>
            <a:ext cx="2476200" cy="603300"/>
          </a:xfrm>
          <a:prstGeom prst="rect">
            <a:avLst/>
          </a:prstGeom>
        </p:spPr>
        <p:txBody>
          <a:bodyPr spcFirstLastPara="1" wrap="square" lIns="0" tIns="0" rIns="0" bIns="0" anchor="b" anchorCtr="0">
            <a:noAutofit/>
          </a:bodyPr>
          <a:lstStyle>
            <a:lvl1pPr lvl="0" algn="ctr" rtl="0">
              <a:spcBef>
                <a:spcPts val="0"/>
              </a:spcBef>
              <a:spcAft>
                <a:spcPts val="0"/>
              </a:spcAft>
              <a:buNone/>
              <a:defRPr sz="1700">
                <a:solidFill>
                  <a:srgbClr val="FFFFFF"/>
                </a:solidFill>
              </a:defRPr>
            </a:lvl1pPr>
            <a:lvl2pPr lvl="1" rtl="0">
              <a:spcBef>
                <a:spcPts val="0"/>
              </a:spcBef>
              <a:spcAft>
                <a:spcPts val="0"/>
              </a:spcAft>
              <a:buNone/>
              <a:defRPr sz="1700">
                <a:solidFill>
                  <a:srgbClr val="FFFFFF"/>
                </a:solidFill>
              </a:defRPr>
            </a:lvl2pPr>
            <a:lvl3pPr lvl="2" rtl="0">
              <a:spcBef>
                <a:spcPts val="0"/>
              </a:spcBef>
              <a:spcAft>
                <a:spcPts val="0"/>
              </a:spcAft>
              <a:buNone/>
              <a:defRPr sz="1700">
                <a:solidFill>
                  <a:srgbClr val="FFFFFF"/>
                </a:solidFill>
              </a:defRPr>
            </a:lvl3pPr>
            <a:lvl4pPr lvl="3" rtl="0">
              <a:spcBef>
                <a:spcPts val="0"/>
              </a:spcBef>
              <a:spcAft>
                <a:spcPts val="0"/>
              </a:spcAft>
              <a:buNone/>
              <a:defRPr sz="1700">
                <a:solidFill>
                  <a:srgbClr val="FFFFFF"/>
                </a:solidFill>
              </a:defRPr>
            </a:lvl4pPr>
            <a:lvl5pPr lvl="4" rtl="0">
              <a:spcBef>
                <a:spcPts val="0"/>
              </a:spcBef>
              <a:spcAft>
                <a:spcPts val="0"/>
              </a:spcAft>
              <a:buNone/>
              <a:defRPr sz="1700">
                <a:solidFill>
                  <a:srgbClr val="FFFFFF"/>
                </a:solidFill>
              </a:defRPr>
            </a:lvl5pPr>
            <a:lvl6pPr lvl="5" rtl="0">
              <a:spcBef>
                <a:spcPts val="0"/>
              </a:spcBef>
              <a:spcAft>
                <a:spcPts val="0"/>
              </a:spcAft>
              <a:buNone/>
              <a:defRPr sz="1700">
                <a:solidFill>
                  <a:srgbClr val="FFFFFF"/>
                </a:solidFill>
              </a:defRPr>
            </a:lvl6pPr>
            <a:lvl7pPr lvl="6" rtl="0">
              <a:spcBef>
                <a:spcPts val="0"/>
              </a:spcBef>
              <a:spcAft>
                <a:spcPts val="0"/>
              </a:spcAft>
              <a:buNone/>
              <a:defRPr sz="1700">
                <a:solidFill>
                  <a:srgbClr val="FFFFFF"/>
                </a:solidFill>
              </a:defRPr>
            </a:lvl7pPr>
            <a:lvl8pPr lvl="7" rtl="0">
              <a:spcBef>
                <a:spcPts val="0"/>
              </a:spcBef>
              <a:spcAft>
                <a:spcPts val="0"/>
              </a:spcAft>
              <a:buNone/>
              <a:defRPr sz="1700">
                <a:solidFill>
                  <a:srgbClr val="FFFFFF"/>
                </a:solidFill>
              </a:defRPr>
            </a:lvl8pPr>
            <a:lvl9pPr lvl="8" rtl="0">
              <a:spcBef>
                <a:spcPts val="0"/>
              </a:spcBef>
              <a:spcAft>
                <a:spcPts val="0"/>
              </a:spcAft>
              <a:buNone/>
              <a:defRPr sz="1700">
                <a:solidFill>
                  <a:srgbClr val="FFFFFF"/>
                </a:solidFill>
              </a:defRPr>
            </a:lvl9pPr>
          </a:lstStyle>
          <a:p>
            <a:endParaRPr/>
          </a:p>
        </p:txBody>
      </p:sp>
      <p:sp>
        <p:nvSpPr>
          <p:cNvPr id="91" name="Google Shape;91;p9"/>
          <p:cNvSpPr txBox="1">
            <a:spLocks noGrp="1"/>
          </p:cNvSpPr>
          <p:nvPr>
            <p:ph type="subTitle" idx="4"/>
          </p:nvPr>
        </p:nvSpPr>
        <p:spPr>
          <a:xfrm>
            <a:off x="6543176" y="3425413"/>
            <a:ext cx="1404900" cy="426000"/>
          </a:xfrm>
          <a:prstGeom prst="rect">
            <a:avLst/>
          </a:prstGeom>
        </p:spPr>
        <p:txBody>
          <a:bodyPr spcFirstLastPara="1" wrap="square" lIns="0" tIns="0" rIns="0" bIns="0" anchor="t" anchorCtr="0">
            <a:noAutofit/>
          </a:bodyPr>
          <a:lstStyle>
            <a:lvl1pPr lvl="0" algn="ctr" rtl="0">
              <a:spcBef>
                <a:spcPts val="0"/>
              </a:spcBef>
              <a:spcAft>
                <a:spcPts val="0"/>
              </a:spcAft>
              <a:buNone/>
              <a:defRPr sz="1000">
                <a:solidFill>
                  <a:srgbClr val="FFFFFF"/>
                </a:solidFill>
              </a:defRPr>
            </a:lvl1pPr>
            <a:lvl2pPr lvl="1" algn="ctr" rtl="0">
              <a:spcBef>
                <a:spcPts val="0"/>
              </a:spcBef>
              <a:spcAft>
                <a:spcPts val="0"/>
              </a:spcAft>
              <a:buNone/>
              <a:defRPr sz="1000">
                <a:solidFill>
                  <a:srgbClr val="FFFFFF"/>
                </a:solidFill>
              </a:defRPr>
            </a:lvl2pPr>
            <a:lvl3pPr lvl="2" algn="ctr" rtl="0">
              <a:spcBef>
                <a:spcPts val="0"/>
              </a:spcBef>
              <a:spcAft>
                <a:spcPts val="0"/>
              </a:spcAft>
              <a:buNone/>
              <a:defRPr sz="1000">
                <a:solidFill>
                  <a:srgbClr val="FFFFFF"/>
                </a:solidFill>
              </a:defRPr>
            </a:lvl3pPr>
            <a:lvl4pPr lvl="3" algn="ctr" rtl="0">
              <a:spcBef>
                <a:spcPts val="0"/>
              </a:spcBef>
              <a:spcAft>
                <a:spcPts val="0"/>
              </a:spcAft>
              <a:buNone/>
              <a:defRPr sz="1000">
                <a:solidFill>
                  <a:srgbClr val="FFFFFF"/>
                </a:solidFill>
              </a:defRPr>
            </a:lvl4pPr>
            <a:lvl5pPr lvl="4" algn="ctr" rtl="0">
              <a:spcBef>
                <a:spcPts val="0"/>
              </a:spcBef>
              <a:spcAft>
                <a:spcPts val="0"/>
              </a:spcAft>
              <a:buNone/>
              <a:defRPr sz="1000">
                <a:solidFill>
                  <a:srgbClr val="FFFFFF"/>
                </a:solidFill>
              </a:defRPr>
            </a:lvl5pPr>
            <a:lvl6pPr lvl="5" algn="ctr" rtl="0">
              <a:spcBef>
                <a:spcPts val="0"/>
              </a:spcBef>
              <a:spcAft>
                <a:spcPts val="0"/>
              </a:spcAft>
              <a:buNone/>
              <a:defRPr sz="1000">
                <a:solidFill>
                  <a:srgbClr val="FFFFFF"/>
                </a:solidFill>
              </a:defRPr>
            </a:lvl6pPr>
            <a:lvl7pPr lvl="6" algn="ctr" rtl="0">
              <a:spcBef>
                <a:spcPts val="0"/>
              </a:spcBef>
              <a:spcAft>
                <a:spcPts val="0"/>
              </a:spcAft>
              <a:buNone/>
              <a:defRPr sz="1000">
                <a:solidFill>
                  <a:srgbClr val="FFFFFF"/>
                </a:solidFill>
              </a:defRPr>
            </a:lvl7pPr>
            <a:lvl8pPr lvl="7" algn="ctr" rtl="0">
              <a:spcBef>
                <a:spcPts val="0"/>
              </a:spcBef>
              <a:spcAft>
                <a:spcPts val="0"/>
              </a:spcAft>
              <a:buNone/>
              <a:defRPr sz="1000">
                <a:solidFill>
                  <a:srgbClr val="FFFFFF"/>
                </a:solidFill>
              </a:defRPr>
            </a:lvl8pPr>
            <a:lvl9pPr lvl="8" algn="ctr" rtl="0">
              <a:spcBef>
                <a:spcPts val="0"/>
              </a:spcBef>
              <a:spcAft>
                <a:spcPts val="0"/>
              </a:spcAft>
              <a:buNone/>
              <a:defRPr sz="1000">
                <a:solidFill>
                  <a:srgbClr val="FFFFFF"/>
                </a:solidFill>
              </a:defRPr>
            </a:lvl9pPr>
          </a:lstStyle>
          <a:p>
            <a:endParaRPr/>
          </a:p>
        </p:txBody>
      </p:sp>
      <p:sp>
        <p:nvSpPr>
          <p:cNvPr id="92" name="Google Shape;92;p9"/>
          <p:cNvSpPr/>
          <p:nvPr/>
        </p:nvSpPr>
        <p:spPr>
          <a:xfrm>
            <a:off x="6883293" y="13"/>
            <a:ext cx="2263006" cy="1018286"/>
          </a:xfrm>
          <a:custGeom>
            <a:avLst/>
            <a:gdLst/>
            <a:ahLst/>
            <a:cxnLst/>
            <a:rect l="l" t="t" r="r" b="b"/>
            <a:pathLst>
              <a:path w="4290059" h="1930400" extrusionOk="0">
                <a:moveTo>
                  <a:pt x="4289564" y="0"/>
                </a:moveTo>
                <a:lnTo>
                  <a:pt x="0" y="177"/>
                </a:lnTo>
                <a:lnTo>
                  <a:pt x="4289564" y="1930400"/>
                </a:lnTo>
                <a:lnTo>
                  <a:pt x="4289564"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9"/>
          <p:cNvSpPr txBox="1">
            <a:spLocks noGrp="1"/>
          </p:cNvSpPr>
          <p:nvPr>
            <p:ph type="title" idx="5"/>
          </p:nvPr>
        </p:nvSpPr>
        <p:spPr>
          <a:xfrm>
            <a:off x="1226451" y="594962"/>
            <a:ext cx="6691200" cy="273600"/>
          </a:xfrm>
          <a:prstGeom prst="rect">
            <a:avLst/>
          </a:prstGeom>
        </p:spPr>
        <p:txBody>
          <a:bodyPr spcFirstLastPara="1" wrap="square" lIns="0" tIns="0" rIns="0" bIns="0" anchor="t" anchorCtr="0">
            <a:noAutofit/>
          </a:bodyPr>
          <a:lstStyle>
            <a:lvl1pPr lvl="0" algn="ctr">
              <a:spcBef>
                <a:spcPts val="0"/>
              </a:spcBef>
              <a:spcAft>
                <a:spcPts val="0"/>
              </a:spcAft>
              <a:buNone/>
              <a:defRPr>
                <a:latin typeface="Oswald Regular"/>
                <a:ea typeface="Oswald Regular"/>
                <a:cs typeface="Oswald Regular"/>
                <a:sym typeface="Oswald Regular"/>
              </a:defRPr>
            </a:lvl1pPr>
            <a:lvl2pPr lvl="1" algn="ctr">
              <a:spcBef>
                <a:spcPts val="0"/>
              </a:spcBef>
              <a:spcAft>
                <a:spcPts val="0"/>
              </a:spcAft>
              <a:buNone/>
              <a:defRPr>
                <a:latin typeface="Oswald Regular"/>
                <a:ea typeface="Oswald Regular"/>
                <a:cs typeface="Oswald Regular"/>
                <a:sym typeface="Oswald Regular"/>
              </a:defRPr>
            </a:lvl2pPr>
            <a:lvl3pPr lvl="2" algn="ctr">
              <a:spcBef>
                <a:spcPts val="0"/>
              </a:spcBef>
              <a:spcAft>
                <a:spcPts val="0"/>
              </a:spcAft>
              <a:buNone/>
              <a:defRPr>
                <a:latin typeface="Oswald Regular"/>
                <a:ea typeface="Oswald Regular"/>
                <a:cs typeface="Oswald Regular"/>
                <a:sym typeface="Oswald Regular"/>
              </a:defRPr>
            </a:lvl3pPr>
            <a:lvl4pPr lvl="3" algn="ctr">
              <a:spcBef>
                <a:spcPts val="0"/>
              </a:spcBef>
              <a:spcAft>
                <a:spcPts val="0"/>
              </a:spcAft>
              <a:buNone/>
              <a:defRPr>
                <a:latin typeface="Oswald Regular"/>
                <a:ea typeface="Oswald Regular"/>
                <a:cs typeface="Oswald Regular"/>
                <a:sym typeface="Oswald Regular"/>
              </a:defRPr>
            </a:lvl4pPr>
            <a:lvl5pPr lvl="4" algn="ctr">
              <a:spcBef>
                <a:spcPts val="0"/>
              </a:spcBef>
              <a:spcAft>
                <a:spcPts val="0"/>
              </a:spcAft>
              <a:buNone/>
              <a:defRPr>
                <a:latin typeface="Oswald Regular"/>
                <a:ea typeface="Oswald Regular"/>
                <a:cs typeface="Oswald Regular"/>
                <a:sym typeface="Oswald Regular"/>
              </a:defRPr>
            </a:lvl5pPr>
            <a:lvl6pPr lvl="5" algn="ctr">
              <a:spcBef>
                <a:spcPts val="0"/>
              </a:spcBef>
              <a:spcAft>
                <a:spcPts val="0"/>
              </a:spcAft>
              <a:buNone/>
              <a:defRPr>
                <a:latin typeface="Oswald Regular"/>
                <a:ea typeface="Oswald Regular"/>
                <a:cs typeface="Oswald Regular"/>
                <a:sym typeface="Oswald Regular"/>
              </a:defRPr>
            </a:lvl6pPr>
            <a:lvl7pPr lvl="6" algn="ctr">
              <a:spcBef>
                <a:spcPts val="0"/>
              </a:spcBef>
              <a:spcAft>
                <a:spcPts val="0"/>
              </a:spcAft>
              <a:buNone/>
              <a:defRPr>
                <a:latin typeface="Oswald Regular"/>
                <a:ea typeface="Oswald Regular"/>
                <a:cs typeface="Oswald Regular"/>
                <a:sym typeface="Oswald Regular"/>
              </a:defRPr>
            </a:lvl7pPr>
            <a:lvl8pPr lvl="7" algn="ctr">
              <a:spcBef>
                <a:spcPts val="0"/>
              </a:spcBef>
              <a:spcAft>
                <a:spcPts val="0"/>
              </a:spcAft>
              <a:buNone/>
              <a:defRPr>
                <a:latin typeface="Oswald Regular"/>
                <a:ea typeface="Oswald Regular"/>
                <a:cs typeface="Oswald Regular"/>
                <a:sym typeface="Oswald Regular"/>
              </a:defRPr>
            </a:lvl8pPr>
            <a:lvl9pPr lvl="8" algn="ctr">
              <a:spcBef>
                <a:spcPts val="0"/>
              </a:spcBef>
              <a:spcAft>
                <a:spcPts val="0"/>
              </a:spcAft>
              <a:buNone/>
              <a:defRPr>
                <a:latin typeface="Oswald Regular"/>
                <a:ea typeface="Oswald Regular"/>
                <a:cs typeface="Oswald Regular"/>
                <a:sym typeface="Oswald Regular"/>
              </a:defRPr>
            </a:lvl9pPr>
          </a:lstStyle>
          <a:p>
            <a:endParaRPr/>
          </a:p>
        </p:txBody>
      </p:sp>
      <p:sp>
        <p:nvSpPr>
          <p:cNvPr id="94" name="Google Shape;94;p9"/>
          <p:cNvSpPr txBox="1">
            <a:spLocks noGrp="1"/>
          </p:cNvSpPr>
          <p:nvPr>
            <p:ph type="title" idx="6"/>
          </p:nvPr>
        </p:nvSpPr>
        <p:spPr>
          <a:xfrm>
            <a:off x="3333875" y="2662088"/>
            <a:ext cx="2476200" cy="603300"/>
          </a:xfrm>
          <a:prstGeom prst="rect">
            <a:avLst/>
          </a:prstGeom>
        </p:spPr>
        <p:txBody>
          <a:bodyPr spcFirstLastPara="1" wrap="square" lIns="0" tIns="0" rIns="0" bIns="0" anchor="b" anchorCtr="0">
            <a:noAutofit/>
          </a:bodyPr>
          <a:lstStyle>
            <a:lvl1pPr lvl="0" algn="ctr" rtl="0">
              <a:spcBef>
                <a:spcPts val="0"/>
              </a:spcBef>
              <a:spcAft>
                <a:spcPts val="0"/>
              </a:spcAft>
              <a:buNone/>
              <a:defRPr sz="1700">
                <a:solidFill>
                  <a:srgbClr val="FFFFFF"/>
                </a:solidFill>
              </a:defRPr>
            </a:lvl1pPr>
            <a:lvl2pPr lvl="1" rtl="0">
              <a:spcBef>
                <a:spcPts val="0"/>
              </a:spcBef>
              <a:spcAft>
                <a:spcPts val="0"/>
              </a:spcAft>
              <a:buNone/>
              <a:defRPr sz="1700">
                <a:solidFill>
                  <a:srgbClr val="FFFFFF"/>
                </a:solidFill>
              </a:defRPr>
            </a:lvl2pPr>
            <a:lvl3pPr lvl="2" rtl="0">
              <a:spcBef>
                <a:spcPts val="0"/>
              </a:spcBef>
              <a:spcAft>
                <a:spcPts val="0"/>
              </a:spcAft>
              <a:buNone/>
              <a:defRPr sz="1700">
                <a:solidFill>
                  <a:srgbClr val="FFFFFF"/>
                </a:solidFill>
              </a:defRPr>
            </a:lvl3pPr>
            <a:lvl4pPr lvl="3" rtl="0">
              <a:spcBef>
                <a:spcPts val="0"/>
              </a:spcBef>
              <a:spcAft>
                <a:spcPts val="0"/>
              </a:spcAft>
              <a:buNone/>
              <a:defRPr sz="1700">
                <a:solidFill>
                  <a:srgbClr val="FFFFFF"/>
                </a:solidFill>
              </a:defRPr>
            </a:lvl4pPr>
            <a:lvl5pPr lvl="4" rtl="0">
              <a:spcBef>
                <a:spcPts val="0"/>
              </a:spcBef>
              <a:spcAft>
                <a:spcPts val="0"/>
              </a:spcAft>
              <a:buNone/>
              <a:defRPr sz="1700">
                <a:solidFill>
                  <a:srgbClr val="FFFFFF"/>
                </a:solidFill>
              </a:defRPr>
            </a:lvl5pPr>
            <a:lvl6pPr lvl="5" rtl="0">
              <a:spcBef>
                <a:spcPts val="0"/>
              </a:spcBef>
              <a:spcAft>
                <a:spcPts val="0"/>
              </a:spcAft>
              <a:buNone/>
              <a:defRPr sz="1700">
                <a:solidFill>
                  <a:srgbClr val="FFFFFF"/>
                </a:solidFill>
              </a:defRPr>
            </a:lvl6pPr>
            <a:lvl7pPr lvl="6" rtl="0">
              <a:spcBef>
                <a:spcPts val="0"/>
              </a:spcBef>
              <a:spcAft>
                <a:spcPts val="0"/>
              </a:spcAft>
              <a:buNone/>
              <a:defRPr sz="1700">
                <a:solidFill>
                  <a:srgbClr val="FFFFFF"/>
                </a:solidFill>
              </a:defRPr>
            </a:lvl7pPr>
            <a:lvl8pPr lvl="7" rtl="0">
              <a:spcBef>
                <a:spcPts val="0"/>
              </a:spcBef>
              <a:spcAft>
                <a:spcPts val="0"/>
              </a:spcAft>
              <a:buNone/>
              <a:defRPr sz="1700">
                <a:solidFill>
                  <a:srgbClr val="FFFFFF"/>
                </a:solidFill>
              </a:defRPr>
            </a:lvl8pPr>
            <a:lvl9pPr lvl="8" rtl="0">
              <a:spcBef>
                <a:spcPts val="0"/>
              </a:spcBef>
              <a:spcAft>
                <a:spcPts val="0"/>
              </a:spcAft>
              <a:buNone/>
              <a:defRPr sz="1700">
                <a:solidFill>
                  <a:srgbClr val="FFFFFF"/>
                </a:solidFill>
              </a:defRPr>
            </a:lvl9pPr>
          </a:lstStyle>
          <a:p>
            <a:endParaRPr/>
          </a:p>
        </p:txBody>
      </p:sp>
      <p:sp>
        <p:nvSpPr>
          <p:cNvPr id="95" name="Google Shape;95;p9"/>
          <p:cNvSpPr/>
          <p:nvPr/>
        </p:nvSpPr>
        <p:spPr>
          <a:xfrm>
            <a:off x="3840182" y="1046870"/>
            <a:ext cx="1464790" cy="0"/>
          </a:xfrm>
          <a:custGeom>
            <a:avLst/>
            <a:gdLst/>
            <a:ahLst/>
            <a:cxnLst/>
            <a:rect l="l" t="t" r="r" b="b"/>
            <a:pathLst>
              <a:path w="2776854" h="120000" extrusionOk="0">
                <a:moveTo>
                  <a:pt x="2776372" y="0"/>
                </a:moveTo>
                <a:lnTo>
                  <a:pt x="0" y="0"/>
                </a:lnTo>
              </a:path>
            </a:pathLst>
          </a:custGeom>
          <a:noFill/>
          <a:ln w="254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NCEPTS">
  <p:cSld name="CUSTOM_5">
    <p:spTree>
      <p:nvGrpSpPr>
        <p:cNvPr id="1" name="Shape 96"/>
        <p:cNvGrpSpPr/>
        <p:nvPr/>
      </p:nvGrpSpPr>
      <p:grpSpPr>
        <a:xfrm>
          <a:off x="0" y="0"/>
          <a:ext cx="0" cy="0"/>
          <a:chOff x="0" y="0"/>
          <a:chExt cx="0" cy="0"/>
        </a:xfrm>
      </p:grpSpPr>
      <p:sp>
        <p:nvSpPr>
          <p:cNvPr id="97" name="Google Shape;97;p10"/>
          <p:cNvSpPr/>
          <p:nvPr/>
        </p:nvSpPr>
        <p:spPr>
          <a:xfrm>
            <a:off x="0" y="0"/>
            <a:ext cx="9151176" cy="5145024"/>
          </a:xfrm>
          <a:custGeom>
            <a:avLst/>
            <a:gdLst/>
            <a:ahLst/>
            <a:cxnLst/>
            <a:rect l="l" t="t" r="r" b="b"/>
            <a:pathLst>
              <a:path w="17348200" h="9753600" extrusionOk="0">
                <a:moveTo>
                  <a:pt x="0" y="9753600"/>
                </a:moveTo>
                <a:lnTo>
                  <a:pt x="17348200" y="9753600"/>
                </a:lnTo>
                <a:lnTo>
                  <a:pt x="17348200" y="0"/>
                </a:lnTo>
                <a:lnTo>
                  <a:pt x="0" y="0"/>
                </a:lnTo>
                <a:lnTo>
                  <a:pt x="0" y="975360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10"/>
          <p:cNvSpPr/>
          <p:nvPr/>
        </p:nvSpPr>
        <p:spPr>
          <a:xfrm>
            <a:off x="4575347" y="4125516"/>
            <a:ext cx="4572238" cy="1018286"/>
          </a:xfrm>
          <a:custGeom>
            <a:avLst/>
            <a:gdLst/>
            <a:ahLst/>
            <a:cxnLst/>
            <a:rect l="l" t="t" r="r" b="b"/>
            <a:pathLst>
              <a:path w="8667750" h="1930400" extrusionOk="0">
                <a:moveTo>
                  <a:pt x="8667750" y="0"/>
                </a:moveTo>
                <a:lnTo>
                  <a:pt x="0" y="1930400"/>
                </a:lnTo>
                <a:lnTo>
                  <a:pt x="8667750" y="1930400"/>
                </a:lnTo>
                <a:lnTo>
                  <a:pt x="866775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0"/>
          <p:cNvSpPr/>
          <p:nvPr/>
        </p:nvSpPr>
        <p:spPr>
          <a:xfrm>
            <a:off x="0" y="0"/>
            <a:ext cx="2263007" cy="1018621"/>
          </a:xfrm>
          <a:custGeom>
            <a:avLst/>
            <a:gdLst/>
            <a:ahLst/>
            <a:cxnLst/>
            <a:rect l="l" t="t" r="r" b="b"/>
            <a:pathLst>
              <a:path w="4290060" h="1931035" extrusionOk="0">
                <a:moveTo>
                  <a:pt x="0" y="0"/>
                </a:moveTo>
                <a:lnTo>
                  <a:pt x="0" y="1930450"/>
                </a:lnTo>
                <a:lnTo>
                  <a:pt x="4289564" y="50"/>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 name="Google Shape;100;p10"/>
          <p:cNvSpPr/>
          <p:nvPr/>
        </p:nvSpPr>
        <p:spPr>
          <a:xfrm>
            <a:off x="2260971" y="24"/>
            <a:ext cx="6888504" cy="972061"/>
          </a:xfrm>
          <a:custGeom>
            <a:avLst/>
            <a:gdLst/>
            <a:ahLst/>
            <a:cxnLst/>
            <a:rect l="l" t="t" r="r" b="b"/>
            <a:pathLst>
              <a:path w="13058775" h="1842770" extrusionOk="0">
                <a:moveTo>
                  <a:pt x="13058635" y="0"/>
                </a:moveTo>
                <a:lnTo>
                  <a:pt x="0" y="0"/>
                </a:lnTo>
                <a:lnTo>
                  <a:pt x="13058635" y="1842465"/>
                </a:lnTo>
                <a:lnTo>
                  <a:pt x="13058635"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 name="Google Shape;101;p10"/>
          <p:cNvSpPr/>
          <p:nvPr/>
        </p:nvSpPr>
        <p:spPr>
          <a:xfrm>
            <a:off x="-393" y="4125516"/>
            <a:ext cx="4572238" cy="1018286"/>
          </a:xfrm>
          <a:custGeom>
            <a:avLst/>
            <a:gdLst/>
            <a:ahLst/>
            <a:cxnLst/>
            <a:rect l="l" t="t" r="r" b="b"/>
            <a:pathLst>
              <a:path w="8667750" h="1930400" extrusionOk="0">
                <a:moveTo>
                  <a:pt x="0" y="0"/>
                </a:moveTo>
                <a:lnTo>
                  <a:pt x="0" y="1930400"/>
                </a:lnTo>
                <a:lnTo>
                  <a:pt x="8667750" y="1930400"/>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 name="Google Shape;102;p10"/>
          <p:cNvSpPr txBox="1">
            <a:spLocks noGrp="1"/>
          </p:cNvSpPr>
          <p:nvPr>
            <p:ph type="title"/>
          </p:nvPr>
        </p:nvSpPr>
        <p:spPr>
          <a:xfrm>
            <a:off x="1906101" y="2892350"/>
            <a:ext cx="1404900" cy="141300"/>
          </a:xfrm>
          <a:prstGeom prst="rect">
            <a:avLst/>
          </a:prstGeom>
        </p:spPr>
        <p:txBody>
          <a:bodyPr spcFirstLastPara="1" wrap="square" lIns="0" tIns="0" rIns="0" bIns="0" anchor="b" anchorCtr="0">
            <a:noAutofit/>
          </a:bodyPr>
          <a:lstStyle>
            <a:lvl1pPr lvl="0" algn="ctr" rtl="0">
              <a:spcBef>
                <a:spcPts val="0"/>
              </a:spcBef>
              <a:spcAft>
                <a:spcPts val="0"/>
              </a:spcAft>
              <a:buNone/>
              <a:defRPr sz="1200">
                <a:solidFill>
                  <a:schemeClr val="dk2"/>
                </a:solidFill>
              </a:defRPr>
            </a:lvl1pPr>
            <a:lvl2pPr lvl="1" rtl="0">
              <a:spcBef>
                <a:spcPts val="0"/>
              </a:spcBef>
              <a:spcAft>
                <a:spcPts val="0"/>
              </a:spcAft>
              <a:buNone/>
              <a:defRPr sz="1200">
                <a:solidFill>
                  <a:schemeClr val="dk2"/>
                </a:solidFill>
              </a:defRPr>
            </a:lvl2pPr>
            <a:lvl3pPr lvl="2" rtl="0">
              <a:spcBef>
                <a:spcPts val="0"/>
              </a:spcBef>
              <a:spcAft>
                <a:spcPts val="0"/>
              </a:spcAft>
              <a:buNone/>
              <a:defRPr sz="1200">
                <a:solidFill>
                  <a:schemeClr val="dk2"/>
                </a:solidFill>
              </a:defRPr>
            </a:lvl3pPr>
            <a:lvl4pPr lvl="3" rtl="0">
              <a:spcBef>
                <a:spcPts val="0"/>
              </a:spcBef>
              <a:spcAft>
                <a:spcPts val="0"/>
              </a:spcAft>
              <a:buNone/>
              <a:defRPr sz="1200">
                <a:solidFill>
                  <a:schemeClr val="dk2"/>
                </a:solidFill>
              </a:defRPr>
            </a:lvl4pPr>
            <a:lvl5pPr lvl="4" rtl="0">
              <a:spcBef>
                <a:spcPts val="0"/>
              </a:spcBef>
              <a:spcAft>
                <a:spcPts val="0"/>
              </a:spcAft>
              <a:buNone/>
              <a:defRPr sz="1200">
                <a:solidFill>
                  <a:schemeClr val="dk2"/>
                </a:solidFill>
              </a:defRPr>
            </a:lvl5pPr>
            <a:lvl6pPr lvl="5" rtl="0">
              <a:spcBef>
                <a:spcPts val="0"/>
              </a:spcBef>
              <a:spcAft>
                <a:spcPts val="0"/>
              </a:spcAft>
              <a:buNone/>
              <a:defRPr sz="1200">
                <a:solidFill>
                  <a:schemeClr val="dk2"/>
                </a:solidFill>
              </a:defRPr>
            </a:lvl6pPr>
            <a:lvl7pPr lvl="6" rtl="0">
              <a:spcBef>
                <a:spcPts val="0"/>
              </a:spcBef>
              <a:spcAft>
                <a:spcPts val="0"/>
              </a:spcAft>
              <a:buNone/>
              <a:defRPr sz="1200">
                <a:solidFill>
                  <a:schemeClr val="dk2"/>
                </a:solidFill>
              </a:defRPr>
            </a:lvl7pPr>
            <a:lvl8pPr lvl="7" rtl="0">
              <a:spcBef>
                <a:spcPts val="0"/>
              </a:spcBef>
              <a:spcAft>
                <a:spcPts val="0"/>
              </a:spcAft>
              <a:buNone/>
              <a:defRPr sz="1200">
                <a:solidFill>
                  <a:schemeClr val="dk2"/>
                </a:solidFill>
              </a:defRPr>
            </a:lvl8pPr>
            <a:lvl9pPr lvl="8" rtl="0">
              <a:spcBef>
                <a:spcPts val="0"/>
              </a:spcBef>
              <a:spcAft>
                <a:spcPts val="0"/>
              </a:spcAft>
              <a:buNone/>
              <a:defRPr sz="1200">
                <a:solidFill>
                  <a:schemeClr val="dk2"/>
                </a:solidFill>
              </a:defRPr>
            </a:lvl9pPr>
          </a:lstStyle>
          <a:p>
            <a:endParaRPr/>
          </a:p>
        </p:txBody>
      </p:sp>
      <p:sp>
        <p:nvSpPr>
          <p:cNvPr id="103" name="Google Shape;103;p10"/>
          <p:cNvSpPr txBox="1">
            <a:spLocks noGrp="1"/>
          </p:cNvSpPr>
          <p:nvPr>
            <p:ph type="subTitle" idx="1"/>
          </p:nvPr>
        </p:nvSpPr>
        <p:spPr>
          <a:xfrm>
            <a:off x="1826949" y="3213825"/>
            <a:ext cx="1563300" cy="426000"/>
          </a:xfrm>
          <a:prstGeom prst="rect">
            <a:avLst/>
          </a:prstGeom>
        </p:spPr>
        <p:txBody>
          <a:bodyPr spcFirstLastPara="1" wrap="square" lIns="0" tIns="0" rIns="0" bIns="0" anchor="t" anchorCtr="0">
            <a:noAutofit/>
          </a:bodyPr>
          <a:lstStyle>
            <a:lvl1pPr lvl="0" algn="ctr" rtl="0">
              <a:spcBef>
                <a:spcPts val="0"/>
              </a:spcBef>
              <a:spcAft>
                <a:spcPts val="0"/>
              </a:spcAft>
              <a:buNone/>
              <a:defRPr sz="1000">
                <a:solidFill>
                  <a:srgbClr val="888888"/>
                </a:solidFill>
              </a:defRPr>
            </a:lvl1pPr>
            <a:lvl2pPr lvl="1" algn="ctr" rtl="0">
              <a:spcBef>
                <a:spcPts val="0"/>
              </a:spcBef>
              <a:spcAft>
                <a:spcPts val="0"/>
              </a:spcAft>
              <a:buNone/>
              <a:defRPr sz="1000">
                <a:solidFill>
                  <a:srgbClr val="888888"/>
                </a:solidFill>
              </a:defRPr>
            </a:lvl2pPr>
            <a:lvl3pPr lvl="2" algn="ctr" rtl="0">
              <a:spcBef>
                <a:spcPts val="0"/>
              </a:spcBef>
              <a:spcAft>
                <a:spcPts val="0"/>
              </a:spcAft>
              <a:buNone/>
              <a:defRPr sz="1000">
                <a:solidFill>
                  <a:srgbClr val="888888"/>
                </a:solidFill>
              </a:defRPr>
            </a:lvl3pPr>
            <a:lvl4pPr lvl="3" algn="ctr" rtl="0">
              <a:spcBef>
                <a:spcPts val="0"/>
              </a:spcBef>
              <a:spcAft>
                <a:spcPts val="0"/>
              </a:spcAft>
              <a:buNone/>
              <a:defRPr sz="1000">
                <a:solidFill>
                  <a:srgbClr val="888888"/>
                </a:solidFill>
              </a:defRPr>
            </a:lvl4pPr>
            <a:lvl5pPr lvl="4" algn="ctr" rtl="0">
              <a:spcBef>
                <a:spcPts val="0"/>
              </a:spcBef>
              <a:spcAft>
                <a:spcPts val="0"/>
              </a:spcAft>
              <a:buNone/>
              <a:defRPr sz="1000">
                <a:solidFill>
                  <a:srgbClr val="888888"/>
                </a:solidFill>
              </a:defRPr>
            </a:lvl5pPr>
            <a:lvl6pPr lvl="5" algn="ctr" rtl="0">
              <a:spcBef>
                <a:spcPts val="0"/>
              </a:spcBef>
              <a:spcAft>
                <a:spcPts val="0"/>
              </a:spcAft>
              <a:buNone/>
              <a:defRPr sz="1000">
                <a:solidFill>
                  <a:srgbClr val="888888"/>
                </a:solidFill>
              </a:defRPr>
            </a:lvl6pPr>
            <a:lvl7pPr lvl="6" algn="ctr" rtl="0">
              <a:spcBef>
                <a:spcPts val="0"/>
              </a:spcBef>
              <a:spcAft>
                <a:spcPts val="0"/>
              </a:spcAft>
              <a:buNone/>
              <a:defRPr sz="1000">
                <a:solidFill>
                  <a:srgbClr val="888888"/>
                </a:solidFill>
              </a:defRPr>
            </a:lvl7pPr>
            <a:lvl8pPr lvl="7" algn="ctr" rtl="0">
              <a:spcBef>
                <a:spcPts val="0"/>
              </a:spcBef>
              <a:spcAft>
                <a:spcPts val="0"/>
              </a:spcAft>
              <a:buNone/>
              <a:defRPr sz="1000">
                <a:solidFill>
                  <a:srgbClr val="888888"/>
                </a:solidFill>
              </a:defRPr>
            </a:lvl8pPr>
            <a:lvl9pPr lvl="8" algn="ctr" rtl="0">
              <a:spcBef>
                <a:spcPts val="0"/>
              </a:spcBef>
              <a:spcAft>
                <a:spcPts val="0"/>
              </a:spcAft>
              <a:buNone/>
              <a:defRPr sz="1000">
                <a:solidFill>
                  <a:srgbClr val="888888"/>
                </a:solidFill>
              </a:defRPr>
            </a:lvl9pPr>
          </a:lstStyle>
          <a:p>
            <a:endParaRPr/>
          </a:p>
        </p:txBody>
      </p:sp>
      <p:sp>
        <p:nvSpPr>
          <p:cNvPr id="104" name="Google Shape;104;p10"/>
          <p:cNvSpPr txBox="1">
            <a:spLocks noGrp="1"/>
          </p:cNvSpPr>
          <p:nvPr>
            <p:ph type="title" idx="2"/>
          </p:nvPr>
        </p:nvSpPr>
        <p:spPr>
          <a:xfrm>
            <a:off x="3869562" y="2892350"/>
            <a:ext cx="1404900" cy="141300"/>
          </a:xfrm>
          <a:prstGeom prst="rect">
            <a:avLst/>
          </a:prstGeom>
        </p:spPr>
        <p:txBody>
          <a:bodyPr spcFirstLastPara="1" wrap="square" lIns="0" tIns="0" rIns="0" bIns="0" anchor="b" anchorCtr="0">
            <a:noAutofit/>
          </a:bodyPr>
          <a:lstStyle>
            <a:lvl1pPr lvl="0" algn="ctr" rtl="0">
              <a:spcBef>
                <a:spcPts val="0"/>
              </a:spcBef>
              <a:spcAft>
                <a:spcPts val="0"/>
              </a:spcAft>
              <a:buNone/>
              <a:defRPr sz="1200">
                <a:solidFill>
                  <a:schemeClr val="accent6"/>
                </a:solidFill>
              </a:defRPr>
            </a:lvl1pPr>
            <a:lvl2pPr lvl="1" rtl="0">
              <a:spcBef>
                <a:spcPts val="0"/>
              </a:spcBef>
              <a:spcAft>
                <a:spcPts val="0"/>
              </a:spcAft>
              <a:buNone/>
              <a:defRPr sz="1200">
                <a:solidFill>
                  <a:schemeClr val="accent6"/>
                </a:solidFill>
              </a:defRPr>
            </a:lvl2pPr>
            <a:lvl3pPr lvl="2" rtl="0">
              <a:spcBef>
                <a:spcPts val="0"/>
              </a:spcBef>
              <a:spcAft>
                <a:spcPts val="0"/>
              </a:spcAft>
              <a:buNone/>
              <a:defRPr sz="1200">
                <a:solidFill>
                  <a:schemeClr val="accent6"/>
                </a:solidFill>
              </a:defRPr>
            </a:lvl3pPr>
            <a:lvl4pPr lvl="3" rtl="0">
              <a:spcBef>
                <a:spcPts val="0"/>
              </a:spcBef>
              <a:spcAft>
                <a:spcPts val="0"/>
              </a:spcAft>
              <a:buNone/>
              <a:defRPr sz="1200">
                <a:solidFill>
                  <a:schemeClr val="accent6"/>
                </a:solidFill>
              </a:defRPr>
            </a:lvl4pPr>
            <a:lvl5pPr lvl="4" rtl="0">
              <a:spcBef>
                <a:spcPts val="0"/>
              </a:spcBef>
              <a:spcAft>
                <a:spcPts val="0"/>
              </a:spcAft>
              <a:buNone/>
              <a:defRPr sz="1200">
                <a:solidFill>
                  <a:schemeClr val="accent6"/>
                </a:solidFill>
              </a:defRPr>
            </a:lvl5pPr>
            <a:lvl6pPr lvl="5" rtl="0">
              <a:spcBef>
                <a:spcPts val="0"/>
              </a:spcBef>
              <a:spcAft>
                <a:spcPts val="0"/>
              </a:spcAft>
              <a:buNone/>
              <a:defRPr sz="1200">
                <a:solidFill>
                  <a:schemeClr val="accent6"/>
                </a:solidFill>
              </a:defRPr>
            </a:lvl6pPr>
            <a:lvl7pPr lvl="6" rtl="0">
              <a:spcBef>
                <a:spcPts val="0"/>
              </a:spcBef>
              <a:spcAft>
                <a:spcPts val="0"/>
              </a:spcAft>
              <a:buNone/>
              <a:defRPr sz="1200">
                <a:solidFill>
                  <a:schemeClr val="accent6"/>
                </a:solidFill>
              </a:defRPr>
            </a:lvl7pPr>
            <a:lvl8pPr lvl="7" rtl="0">
              <a:spcBef>
                <a:spcPts val="0"/>
              </a:spcBef>
              <a:spcAft>
                <a:spcPts val="0"/>
              </a:spcAft>
              <a:buNone/>
              <a:defRPr sz="1200">
                <a:solidFill>
                  <a:schemeClr val="accent6"/>
                </a:solidFill>
              </a:defRPr>
            </a:lvl8pPr>
            <a:lvl9pPr lvl="8" rtl="0">
              <a:spcBef>
                <a:spcPts val="0"/>
              </a:spcBef>
              <a:spcAft>
                <a:spcPts val="0"/>
              </a:spcAft>
              <a:buNone/>
              <a:defRPr sz="1200">
                <a:solidFill>
                  <a:schemeClr val="accent6"/>
                </a:solidFill>
              </a:defRPr>
            </a:lvl9pPr>
          </a:lstStyle>
          <a:p>
            <a:endParaRPr/>
          </a:p>
        </p:txBody>
      </p:sp>
      <p:sp>
        <p:nvSpPr>
          <p:cNvPr id="105" name="Google Shape;105;p10"/>
          <p:cNvSpPr txBox="1">
            <a:spLocks noGrp="1"/>
          </p:cNvSpPr>
          <p:nvPr>
            <p:ph type="subTitle" idx="3"/>
          </p:nvPr>
        </p:nvSpPr>
        <p:spPr>
          <a:xfrm>
            <a:off x="3869602" y="3213823"/>
            <a:ext cx="1404900" cy="426000"/>
          </a:xfrm>
          <a:prstGeom prst="rect">
            <a:avLst/>
          </a:prstGeom>
        </p:spPr>
        <p:txBody>
          <a:bodyPr spcFirstLastPara="1" wrap="square" lIns="0" tIns="0" rIns="0" bIns="0" anchor="t" anchorCtr="0">
            <a:noAutofit/>
          </a:bodyPr>
          <a:lstStyle>
            <a:lvl1pPr lvl="0" algn="ctr" rtl="0">
              <a:spcBef>
                <a:spcPts val="0"/>
              </a:spcBef>
              <a:spcAft>
                <a:spcPts val="0"/>
              </a:spcAft>
              <a:buNone/>
              <a:defRPr sz="1000">
                <a:solidFill>
                  <a:srgbClr val="888888"/>
                </a:solidFill>
              </a:defRPr>
            </a:lvl1pPr>
            <a:lvl2pPr lvl="1" algn="ctr" rtl="0">
              <a:spcBef>
                <a:spcPts val="0"/>
              </a:spcBef>
              <a:spcAft>
                <a:spcPts val="0"/>
              </a:spcAft>
              <a:buNone/>
              <a:defRPr sz="1000">
                <a:solidFill>
                  <a:srgbClr val="888888"/>
                </a:solidFill>
              </a:defRPr>
            </a:lvl2pPr>
            <a:lvl3pPr lvl="2" algn="ctr" rtl="0">
              <a:spcBef>
                <a:spcPts val="0"/>
              </a:spcBef>
              <a:spcAft>
                <a:spcPts val="0"/>
              </a:spcAft>
              <a:buNone/>
              <a:defRPr sz="1000">
                <a:solidFill>
                  <a:srgbClr val="888888"/>
                </a:solidFill>
              </a:defRPr>
            </a:lvl3pPr>
            <a:lvl4pPr lvl="3" algn="ctr" rtl="0">
              <a:spcBef>
                <a:spcPts val="0"/>
              </a:spcBef>
              <a:spcAft>
                <a:spcPts val="0"/>
              </a:spcAft>
              <a:buNone/>
              <a:defRPr sz="1000">
                <a:solidFill>
                  <a:srgbClr val="888888"/>
                </a:solidFill>
              </a:defRPr>
            </a:lvl4pPr>
            <a:lvl5pPr lvl="4" algn="ctr" rtl="0">
              <a:spcBef>
                <a:spcPts val="0"/>
              </a:spcBef>
              <a:spcAft>
                <a:spcPts val="0"/>
              </a:spcAft>
              <a:buNone/>
              <a:defRPr sz="1000">
                <a:solidFill>
                  <a:srgbClr val="888888"/>
                </a:solidFill>
              </a:defRPr>
            </a:lvl5pPr>
            <a:lvl6pPr lvl="5" algn="ctr" rtl="0">
              <a:spcBef>
                <a:spcPts val="0"/>
              </a:spcBef>
              <a:spcAft>
                <a:spcPts val="0"/>
              </a:spcAft>
              <a:buNone/>
              <a:defRPr sz="1000">
                <a:solidFill>
                  <a:srgbClr val="888888"/>
                </a:solidFill>
              </a:defRPr>
            </a:lvl6pPr>
            <a:lvl7pPr lvl="6" algn="ctr" rtl="0">
              <a:spcBef>
                <a:spcPts val="0"/>
              </a:spcBef>
              <a:spcAft>
                <a:spcPts val="0"/>
              </a:spcAft>
              <a:buNone/>
              <a:defRPr sz="1000">
                <a:solidFill>
                  <a:srgbClr val="888888"/>
                </a:solidFill>
              </a:defRPr>
            </a:lvl7pPr>
            <a:lvl8pPr lvl="7" algn="ctr" rtl="0">
              <a:spcBef>
                <a:spcPts val="0"/>
              </a:spcBef>
              <a:spcAft>
                <a:spcPts val="0"/>
              </a:spcAft>
              <a:buNone/>
              <a:defRPr sz="1000">
                <a:solidFill>
                  <a:srgbClr val="888888"/>
                </a:solidFill>
              </a:defRPr>
            </a:lvl8pPr>
            <a:lvl9pPr lvl="8" algn="ctr" rtl="0">
              <a:spcBef>
                <a:spcPts val="0"/>
              </a:spcBef>
              <a:spcAft>
                <a:spcPts val="0"/>
              </a:spcAft>
              <a:buNone/>
              <a:defRPr sz="1000">
                <a:solidFill>
                  <a:srgbClr val="888888"/>
                </a:solidFill>
              </a:defRPr>
            </a:lvl9pPr>
          </a:lstStyle>
          <a:p>
            <a:endParaRPr/>
          </a:p>
        </p:txBody>
      </p:sp>
      <p:sp>
        <p:nvSpPr>
          <p:cNvPr id="106" name="Google Shape;106;p10"/>
          <p:cNvSpPr txBox="1">
            <a:spLocks noGrp="1"/>
          </p:cNvSpPr>
          <p:nvPr>
            <p:ph type="title" idx="4"/>
          </p:nvPr>
        </p:nvSpPr>
        <p:spPr>
          <a:xfrm>
            <a:off x="5855361" y="2892350"/>
            <a:ext cx="1404900" cy="141300"/>
          </a:xfrm>
          <a:prstGeom prst="rect">
            <a:avLst/>
          </a:prstGeom>
        </p:spPr>
        <p:txBody>
          <a:bodyPr spcFirstLastPara="1" wrap="square" lIns="0" tIns="0" rIns="0" bIns="0" anchor="b" anchorCtr="0">
            <a:noAutofit/>
          </a:bodyPr>
          <a:lstStyle>
            <a:lvl1pPr lvl="0" algn="ctr" rtl="0">
              <a:spcBef>
                <a:spcPts val="0"/>
              </a:spcBef>
              <a:spcAft>
                <a:spcPts val="0"/>
              </a:spcAft>
              <a:buNone/>
              <a:defRPr sz="1200">
                <a:solidFill>
                  <a:schemeClr val="lt2"/>
                </a:solidFill>
              </a:defRPr>
            </a:lvl1pPr>
            <a:lvl2pPr lvl="1" rtl="0">
              <a:spcBef>
                <a:spcPts val="0"/>
              </a:spcBef>
              <a:spcAft>
                <a:spcPts val="0"/>
              </a:spcAft>
              <a:buNone/>
              <a:defRPr sz="1200">
                <a:solidFill>
                  <a:schemeClr val="lt2"/>
                </a:solidFill>
              </a:defRPr>
            </a:lvl2pPr>
            <a:lvl3pPr lvl="2" rtl="0">
              <a:spcBef>
                <a:spcPts val="0"/>
              </a:spcBef>
              <a:spcAft>
                <a:spcPts val="0"/>
              </a:spcAft>
              <a:buNone/>
              <a:defRPr sz="1200">
                <a:solidFill>
                  <a:schemeClr val="lt2"/>
                </a:solidFill>
              </a:defRPr>
            </a:lvl3pPr>
            <a:lvl4pPr lvl="3" rtl="0">
              <a:spcBef>
                <a:spcPts val="0"/>
              </a:spcBef>
              <a:spcAft>
                <a:spcPts val="0"/>
              </a:spcAft>
              <a:buNone/>
              <a:defRPr sz="1200">
                <a:solidFill>
                  <a:schemeClr val="lt2"/>
                </a:solidFill>
              </a:defRPr>
            </a:lvl4pPr>
            <a:lvl5pPr lvl="4" rtl="0">
              <a:spcBef>
                <a:spcPts val="0"/>
              </a:spcBef>
              <a:spcAft>
                <a:spcPts val="0"/>
              </a:spcAft>
              <a:buNone/>
              <a:defRPr sz="1200">
                <a:solidFill>
                  <a:schemeClr val="lt2"/>
                </a:solidFill>
              </a:defRPr>
            </a:lvl5pPr>
            <a:lvl6pPr lvl="5" rtl="0">
              <a:spcBef>
                <a:spcPts val="0"/>
              </a:spcBef>
              <a:spcAft>
                <a:spcPts val="0"/>
              </a:spcAft>
              <a:buNone/>
              <a:defRPr sz="1200">
                <a:solidFill>
                  <a:schemeClr val="lt2"/>
                </a:solidFill>
              </a:defRPr>
            </a:lvl6pPr>
            <a:lvl7pPr lvl="6" rtl="0">
              <a:spcBef>
                <a:spcPts val="0"/>
              </a:spcBef>
              <a:spcAft>
                <a:spcPts val="0"/>
              </a:spcAft>
              <a:buNone/>
              <a:defRPr sz="1200">
                <a:solidFill>
                  <a:schemeClr val="lt2"/>
                </a:solidFill>
              </a:defRPr>
            </a:lvl7pPr>
            <a:lvl8pPr lvl="7" rtl="0">
              <a:spcBef>
                <a:spcPts val="0"/>
              </a:spcBef>
              <a:spcAft>
                <a:spcPts val="0"/>
              </a:spcAft>
              <a:buNone/>
              <a:defRPr sz="1200">
                <a:solidFill>
                  <a:schemeClr val="lt2"/>
                </a:solidFill>
              </a:defRPr>
            </a:lvl8pPr>
            <a:lvl9pPr lvl="8" rtl="0">
              <a:spcBef>
                <a:spcPts val="0"/>
              </a:spcBef>
              <a:spcAft>
                <a:spcPts val="0"/>
              </a:spcAft>
              <a:buNone/>
              <a:defRPr sz="1200">
                <a:solidFill>
                  <a:schemeClr val="lt2"/>
                </a:solidFill>
              </a:defRPr>
            </a:lvl9pPr>
          </a:lstStyle>
          <a:p>
            <a:endParaRPr/>
          </a:p>
        </p:txBody>
      </p:sp>
      <p:sp>
        <p:nvSpPr>
          <p:cNvPr id="107" name="Google Shape;107;p10"/>
          <p:cNvSpPr txBox="1">
            <a:spLocks noGrp="1"/>
          </p:cNvSpPr>
          <p:nvPr>
            <p:ph type="subTitle" idx="5"/>
          </p:nvPr>
        </p:nvSpPr>
        <p:spPr>
          <a:xfrm>
            <a:off x="5855400" y="3213823"/>
            <a:ext cx="1404900" cy="426000"/>
          </a:xfrm>
          <a:prstGeom prst="rect">
            <a:avLst/>
          </a:prstGeom>
        </p:spPr>
        <p:txBody>
          <a:bodyPr spcFirstLastPara="1" wrap="square" lIns="0" tIns="0" rIns="0" bIns="0" anchor="t" anchorCtr="0">
            <a:noAutofit/>
          </a:bodyPr>
          <a:lstStyle>
            <a:lvl1pPr lvl="0" algn="ctr" rtl="0">
              <a:spcBef>
                <a:spcPts val="0"/>
              </a:spcBef>
              <a:spcAft>
                <a:spcPts val="0"/>
              </a:spcAft>
              <a:buNone/>
              <a:defRPr sz="1000"/>
            </a:lvl1pPr>
            <a:lvl2pPr lvl="1" algn="ctr" rtl="0">
              <a:spcBef>
                <a:spcPts val="0"/>
              </a:spcBef>
              <a:spcAft>
                <a:spcPts val="0"/>
              </a:spcAft>
              <a:buNone/>
              <a:defRPr sz="1000"/>
            </a:lvl2pPr>
            <a:lvl3pPr lvl="2" algn="ctr" rtl="0">
              <a:spcBef>
                <a:spcPts val="0"/>
              </a:spcBef>
              <a:spcAft>
                <a:spcPts val="0"/>
              </a:spcAft>
              <a:buNone/>
              <a:defRPr sz="1000"/>
            </a:lvl3pPr>
            <a:lvl4pPr lvl="3" algn="ctr" rtl="0">
              <a:spcBef>
                <a:spcPts val="0"/>
              </a:spcBef>
              <a:spcAft>
                <a:spcPts val="0"/>
              </a:spcAft>
              <a:buNone/>
              <a:defRPr sz="1000"/>
            </a:lvl4pPr>
            <a:lvl5pPr lvl="4" algn="ctr" rtl="0">
              <a:spcBef>
                <a:spcPts val="0"/>
              </a:spcBef>
              <a:spcAft>
                <a:spcPts val="0"/>
              </a:spcAft>
              <a:buNone/>
              <a:defRPr sz="1000"/>
            </a:lvl5pPr>
            <a:lvl6pPr lvl="5" algn="ctr" rtl="0">
              <a:spcBef>
                <a:spcPts val="0"/>
              </a:spcBef>
              <a:spcAft>
                <a:spcPts val="0"/>
              </a:spcAft>
              <a:buNone/>
              <a:defRPr sz="1000"/>
            </a:lvl6pPr>
            <a:lvl7pPr lvl="6" algn="ctr" rtl="0">
              <a:spcBef>
                <a:spcPts val="0"/>
              </a:spcBef>
              <a:spcAft>
                <a:spcPts val="0"/>
              </a:spcAft>
              <a:buNone/>
              <a:defRPr sz="1000"/>
            </a:lvl7pPr>
            <a:lvl8pPr lvl="7" algn="ctr" rtl="0">
              <a:spcBef>
                <a:spcPts val="0"/>
              </a:spcBef>
              <a:spcAft>
                <a:spcPts val="0"/>
              </a:spcAft>
              <a:buNone/>
              <a:defRPr sz="1000"/>
            </a:lvl8pPr>
            <a:lvl9pPr lvl="8" algn="ctr" rtl="0">
              <a:spcBef>
                <a:spcPts val="0"/>
              </a:spcBef>
              <a:spcAft>
                <a:spcPts val="0"/>
              </a:spcAft>
              <a:buNone/>
              <a:defRPr sz="1000"/>
            </a:lvl9pPr>
          </a:lstStyle>
          <a:p>
            <a:endParaRPr/>
          </a:p>
        </p:txBody>
      </p:sp>
    </p:spTree>
  </p:cSld>
  <p:clrMapOvr>
    <a:masterClrMapping/>
  </p:clrMapOvr>
  <p:extLst>
    <p:ext uri="{DCECCB84-F9BA-43D5-87BE-67443E8EF086}">
      <p15:sldGuideLst xmlns:p15="http://schemas.microsoft.com/office/powerpoint/2012/main">
        <p15:guide id="1" pos="2880">
          <p15:clr>
            <a:srgbClr val="F9AD4C"/>
          </p15:clr>
        </p15:guide>
        <p15:guide id="2" orient="horz" pos="2616">
          <p15:clr>
            <a:srgbClr val="F9AD4C"/>
          </p15:clr>
        </p15:guide>
        <p15:guide id="3" orient="horz" pos="2452">
          <p15:clr>
            <a:srgbClr val="F9AD4C"/>
          </p15:clr>
        </p15:guide>
        <p15:guide id="4" pos="1643">
          <p15:clr>
            <a:srgbClr val="F9AD4C"/>
          </p15:clr>
        </p15:guide>
        <p15:guide id="5" pos="4131">
          <p15:clr>
            <a:srgbClr val="F9AD4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TEXT">
  <p:cSld name="Title Only">
    <p:bg>
      <p:bgPr>
        <a:solidFill>
          <a:schemeClr val="lt1"/>
        </a:solidFill>
        <a:effectLst/>
      </p:bgPr>
    </p:bg>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2301874" y="1600550"/>
            <a:ext cx="6309300" cy="11997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4400"/>
              <a:buFont typeface="Oswald"/>
              <a:buNone/>
              <a:defRPr sz="4400" b="1" i="0">
                <a:solidFill>
                  <a:srgbClr val="717076"/>
                </a:solidFill>
                <a:latin typeface="Oswald"/>
                <a:ea typeface="Oswald"/>
                <a:cs typeface="Oswald"/>
                <a:sym typeface="Oswald"/>
              </a:defRPr>
            </a:lvl1pPr>
            <a:lvl2pPr lvl="1" algn="r">
              <a:spcBef>
                <a:spcPts val="0"/>
              </a:spcBef>
              <a:spcAft>
                <a:spcPts val="0"/>
              </a:spcAft>
              <a:buSzPts val="4400"/>
              <a:buNone/>
              <a:defRPr sz="4400"/>
            </a:lvl2pPr>
            <a:lvl3pPr lvl="2" algn="r">
              <a:spcBef>
                <a:spcPts val="0"/>
              </a:spcBef>
              <a:spcAft>
                <a:spcPts val="0"/>
              </a:spcAft>
              <a:buSzPts val="4400"/>
              <a:buNone/>
              <a:defRPr sz="4400"/>
            </a:lvl3pPr>
            <a:lvl4pPr lvl="3" algn="r">
              <a:spcBef>
                <a:spcPts val="0"/>
              </a:spcBef>
              <a:spcAft>
                <a:spcPts val="0"/>
              </a:spcAft>
              <a:buSzPts val="4400"/>
              <a:buNone/>
              <a:defRPr sz="4400"/>
            </a:lvl4pPr>
            <a:lvl5pPr lvl="4" algn="r">
              <a:spcBef>
                <a:spcPts val="0"/>
              </a:spcBef>
              <a:spcAft>
                <a:spcPts val="0"/>
              </a:spcAft>
              <a:buSzPts val="4400"/>
              <a:buNone/>
              <a:defRPr sz="4400"/>
            </a:lvl5pPr>
            <a:lvl6pPr lvl="5" algn="r">
              <a:spcBef>
                <a:spcPts val="0"/>
              </a:spcBef>
              <a:spcAft>
                <a:spcPts val="0"/>
              </a:spcAft>
              <a:buSzPts val="4400"/>
              <a:buNone/>
              <a:defRPr sz="4400"/>
            </a:lvl6pPr>
            <a:lvl7pPr lvl="6" algn="r">
              <a:spcBef>
                <a:spcPts val="0"/>
              </a:spcBef>
              <a:spcAft>
                <a:spcPts val="0"/>
              </a:spcAft>
              <a:buSzPts val="4400"/>
              <a:buNone/>
              <a:defRPr sz="4400"/>
            </a:lvl7pPr>
            <a:lvl8pPr lvl="7" algn="r">
              <a:spcBef>
                <a:spcPts val="0"/>
              </a:spcBef>
              <a:spcAft>
                <a:spcPts val="0"/>
              </a:spcAft>
              <a:buSzPts val="4400"/>
              <a:buNone/>
              <a:defRPr sz="4400"/>
            </a:lvl8pPr>
            <a:lvl9pPr lvl="8" algn="r">
              <a:spcBef>
                <a:spcPts val="0"/>
              </a:spcBef>
              <a:spcAft>
                <a:spcPts val="0"/>
              </a:spcAft>
              <a:buSzPts val="4400"/>
              <a:buNone/>
              <a:defRPr sz="4400"/>
            </a:lvl9pPr>
          </a:lstStyle>
          <a:p>
            <a:endParaRPr/>
          </a:p>
        </p:txBody>
      </p:sp>
      <p:sp>
        <p:nvSpPr>
          <p:cNvPr id="110" name="Google Shape;110;p11"/>
          <p:cNvSpPr/>
          <p:nvPr/>
        </p:nvSpPr>
        <p:spPr>
          <a:xfrm>
            <a:off x="7660274" y="3230475"/>
            <a:ext cx="1484889" cy="0"/>
          </a:xfrm>
          <a:custGeom>
            <a:avLst/>
            <a:gdLst/>
            <a:ahLst/>
            <a:cxnLst/>
            <a:rect l="l" t="t" r="r" b="b"/>
            <a:pathLst>
              <a:path w="2814955" h="120000" extrusionOk="0">
                <a:moveTo>
                  <a:pt x="2814764" y="0"/>
                </a:moveTo>
                <a:lnTo>
                  <a:pt x="0" y="0"/>
                </a:lnTo>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r"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764">
          <p15:clr>
            <a:srgbClr val="F9AD4C"/>
          </p15:clr>
        </p15:guide>
        <p15:guide id="2" pos="5424">
          <p15:clr>
            <a:srgbClr val="F9AD4C"/>
          </p15:clr>
        </p15:guide>
        <p15:guide id="3" orient="horz" pos="624">
          <p15:clr>
            <a:srgbClr val="F9AD4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0701" y="595129"/>
            <a:ext cx="7802700" cy="350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700"/>
              <a:buFont typeface="Oswald Regular"/>
              <a:buNone/>
              <a:defRPr sz="2200" i="0" u="none" strike="noStrike" cap="none">
                <a:solidFill>
                  <a:schemeClr val="dk1"/>
                </a:solidFill>
                <a:latin typeface="Oswald Regular"/>
                <a:ea typeface="Oswald Regular"/>
                <a:cs typeface="Oswald Regular"/>
                <a:sym typeface="Oswald Regular"/>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7" name="Google Shape;7;p1"/>
          <p:cNvSpPr txBox="1">
            <a:spLocks noGrp="1"/>
          </p:cNvSpPr>
          <p:nvPr>
            <p:ph type="body" idx="1"/>
          </p:nvPr>
        </p:nvSpPr>
        <p:spPr>
          <a:xfrm>
            <a:off x="2304159" y="1681836"/>
            <a:ext cx="4535700" cy="2202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200"/>
              <a:buFont typeface="Nunito"/>
              <a:buNone/>
              <a:defRPr sz="1200" i="0" u="none" strike="noStrike" cap="none">
                <a:solidFill>
                  <a:schemeClr val="dk1"/>
                </a:solidFill>
                <a:latin typeface="Nunito"/>
                <a:ea typeface="Nunito"/>
                <a:cs typeface="Nunito"/>
                <a:sym typeface="Nunito"/>
              </a:defRPr>
            </a:lvl1pPr>
            <a:lvl2pPr marL="914400" marR="0" lvl="1" indent="-228600" algn="l" rtl="0">
              <a:spcBef>
                <a:spcPts val="0"/>
              </a:spcBef>
              <a:spcAft>
                <a:spcPts val="0"/>
              </a:spcAft>
              <a:buSzPts val="1200"/>
              <a:buFont typeface="Nunito"/>
              <a:buNone/>
              <a:defRPr sz="1200" i="0" u="none" strike="noStrike" cap="none">
                <a:latin typeface="Nunito"/>
                <a:ea typeface="Nunito"/>
                <a:cs typeface="Nunito"/>
                <a:sym typeface="Nunito"/>
              </a:defRPr>
            </a:lvl2pPr>
            <a:lvl3pPr marL="1371600" marR="0" lvl="2" indent="-228600" algn="l" rtl="0">
              <a:spcBef>
                <a:spcPts val="0"/>
              </a:spcBef>
              <a:spcAft>
                <a:spcPts val="0"/>
              </a:spcAft>
              <a:buSzPts val="1200"/>
              <a:buFont typeface="Nunito"/>
              <a:buNone/>
              <a:defRPr sz="1200" i="0" u="none" strike="noStrike" cap="none">
                <a:latin typeface="Nunito"/>
                <a:ea typeface="Nunito"/>
                <a:cs typeface="Nunito"/>
                <a:sym typeface="Nunito"/>
              </a:defRPr>
            </a:lvl3pPr>
            <a:lvl4pPr marL="1828800" marR="0" lvl="3" indent="-228600" algn="l" rtl="0">
              <a:spcBef>
                <a:spcPts val="0"/>
              </a:spcBef>
              <a:spcAft>
                <a:spcPts val="0"/>
              </a:spcAft>
              <a:buSzPts val="1200"/>
              <a:buFont typeface="Nunito"/>
              <a:buNone/>
              <a:defRPr sz="1200" i="0" u="none" strike="noStrike" cap="none">
                <a:latin typeface="Nunito"/>
                <a:ea typeface="Nunito"/>
                <a:cs typeface="Nunito"/>
                <a:sym typeface="Nunito"/>
              </a:defRPr>
            </a:lvl4pPr>
            <a:lvl5pPr marL="2286000" marR="0" lvl="4" indent="-228600" algn="l" rtl="0">
              <a:spcBef>
                <a:spcPts val="0"/>
              </a:spcBef>
              <a:spcAft>
                <a:spcPts val="0"/>
              </a:spcAft>
              <a:buSzPts val="1200"/>
              <a:buFont typeface="Nunito"/>
              <a:buNone/>
              <a:defRPr sz="1200" i="0" u="none" strike="noStrike" cap="none">
                <a:latin typeface="Nunito"/>
                <a:ea typeface="Nunito"/>
                <a:cs typeface="Nunito"/>
                <a:sym typeface="Nunito"/>
              </a:defRPr>
            </a:lvl5pPr>
            <a:lvl6pPr marL="2743200" marR="0" lvl="5" indent="-228600" algn="l" rtl="0">
              <a:spcBef>
                <a:spcPts val="0"/>
              </a:spcBef>
              <a:spcAft>
                <a:spcPts val="0"/>
              </a:spcAft>
              <a:buSzPts val="1200"/>
              <a:buFont typeface="Nunito"/>
              <a:buNone/>
              <a:defRPr sz="1200" i="0" u="none" strike="noStrike" cap="none">
                <a:latin typeface="Nunito"/>
                <a:ea typeface="Nunito"/>
                <a:cs typeface="Nunito"/>
                <a:sym typeface="Nunito"/>
              </a:defRPr>
            </a:lvl6pPr>
            <a:lvl7pPr marL="3200400" marR="0" lvl="6" indent="-228600" algn="l" rtl="0">
              <a:spcBef>
                <a:spcPts val="0"/>
              </a:spcBef>
              <a:spcAft>
                <a:spcPts val="0"/>
              </a:spcAft>
              <a:buSzPts val="1200"/>
              <a:buFont typeface="Nunito"/>
              <a:buNone/>
              <a:defRPr sz="1200" i="0" u="none" strike="noStrike" cap="none">
                <a:latin typeface="Nunito"/>
                <a:ea typeface="Nunito"/>
                <a:cs typeface="Nunito"/>
                <a:sym typeface="Nunito"/>
              </a:defRPr>
            </a:lvl7pPr>
            <a:lvl8pPr marL="3657600" marR="0" lvl="7" indent="-228600" algn="l" rtl="0">
              <a:spcBef>
                <a:spcPts val="0"/>
              </a:spcBef>
              <a:spcAft>
                <a:spcPts val="0"/>
              </a:spcAft>
              <a:buSzPts val="1200"/>
              <a:buFont typeface="Nunito"/>
              <a:buNone/>
              <a:defRPr sz="1200" i="0" u="none" strike="noStrike" cap="none">
                <a:latin typeface="Nunito"/>
                <a:ea typeface="Nunito"/>
                <a:cs typeface="Nunito"/>
                <a:sym typeface="Nunito"/>
              </a:defRPr>
            </a:lvl8pPr>
            <a:lvl9pPr marL="4114800" marR="0" lvl="8" indent="-228600" algn="l" rtl="0">
              <a:spcBef>
                <a:spcPts val="0"/>
              </a:spcBef>
              <a:spcAft>
                <a:spcPts val="0"/>
              </a:spcAft>
              <a:buSzPts val="1200"/>
              <a:buFont typeface="Nunito"/>
              <a:buNone/>
              <a:defRPr sz="1200" i="0" u="none" strike="noStrike" cap="none">
                <a:latin typeface="Nunito"/>
                <a:ea typeface="Nunito"/>
                <a:cs typeface="Nunito"/>
                <a:sym typeface="Nunito"/>
              </a:defRPr>
            </a:lvl9pPr>
          </a:lstStyle>
          <a:p>
            <a:endParaRPr/>
          </a:p>
        </p:txBody>
      </p:sp>
      <p:sp>
        <p:nvSpPr>
          <p:cNvPr id="8" name="Google Shape;8;p1"/>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7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7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3"/>
          <p:cNvPicPr preferRelativeResize="0"/>
          <p:nvPr/>
        </p:nvPicPr>
        <p:blipFill>
          <a:blip r:embed="rId3">
            <a:alphaModFix/>
          </a:blip>
          <a:stretch>
            <a:fillRect/>
          </a:stretch>
        </p:blipFill>
        <p:spPr>
          <a:xfrm>
            <a:off x="-1017200" y="0"/>
            <a:ext cx="5143500" cy="5143500"/>
          </a:xfrm>
          <a:prstGeom prst="rect">
            <a:avLst/>
          </a:prstGeom>
          <a:noFill/>
          <a:ln>
            <a:noFill/>
          </a:ln>
        </p:spPr>
      </p:pic>
      <p:sp>
        <p:nvSpPr>
          <p:cNvPr id="188" name="Google Shape;188;p23"/>
          <p:cNvSpPr txBox="1">
            <a:spLocks noGrp="1"/>
          </p:cNvSpPr>
          <p:nvPr>
            <p:ph type="ctrTitle"/>
          </p:nvPr>
        </p:nvSpPr>
        <p:spPr>
          <a:xfrm>
            <a:off x="1498975" y="1283353"/>
            <a:ext cx="6467400" cy="12252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s-ES"/>
              <a:t>VEIKLOS PROGRAMA </a:t>
            </a:r>
            <a:endParaRPr/>
          </a:p>
        </p:txBody>
      </p:sp>
      <p:sp>
        <p:nvSpPr>
          <p:cNvPr id="189" name="Google Shape;189;p23"/>
          <p:cNvSpPr txBox="1">
            <a:spLocks noGrp="1"/>
          </p:cNvSpPr>
          <p:nvPr>
            <p:ph type="subTitle" idx="1"/>
          </p:nvPr>
        </p:nvSpPr>
        <p:spPr>
          <a:xfrm>
            <a:off x="4865225" y="3233150"/>
            <a:ext cx="3072000" cy="3681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s-ES"/>
              <a:t>Kandidatė į Lietuvos stalo teniso asociacijos prezidentus Inga Navickienė</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32"/>
          <p:cNvGrpSpPr/>
          <p:nvPr/>
        </p:nvGrpSpPr>
        <p:grpSpPr>
          <a:xfrm>
            <a:off x="2900411" y="1353206"/>
            <a:ext cx="3333642" cy="2645004"/>
            <a:chOff x="2900411" y="1353206"/>
            <a:chExt cx="3333642" cy="2645004"/>
          </a:xfrm>
        </p:grpSpPr>
        <p:grpSp>
          <p:nvGrpSpPr>
            <p:cNvPr id="255" name="Google Shape;255;p32"/>
            <p:cNvGrpSpPr/>
            <p:nvPr/>
          </p:nvGrpSpPr>
          <p:grpSpPr>
            <a:xfrm>
              <a:off x="4813566" y="2676688"/>
              <a:ext cx="1420488" cy="838093"/>
              <a:chOff x="4813566" y="2676688"/>
              <a:chExt cx="1420488" cy="838093"/>
            </a:xfrm>
          </p:grpSpPr>
          <p:sp>
            <p:nvSpPr>
              <p:cNvPr id="256" name="Google Shape;256;p32"/>
              <p:cNvSpPr/>
              <p:nvPr/>
            </p:nvSpPr>
            <p:spPr>
              <a:xfrm>
                <a:off x="4813566" y="2676688"/>
                <a:ext cx="967308" cy="838093"/>
              </a:xfrm>
              <a:custGeom>
                <a:avLst/>
                <a:gdLst/>
                <a:ahLst/>
                <a:cxnLst/>
                <a:rect l="l" t="t" r="r" b="b"/>
                <a:pathLst>
                  <a:path w="1835150" h="1589404" extrusionOk="0">
                    <a:moveTo>
                      <a:pt x="1376299" y="0"/>
                    </a:moveTo>
                    <a:lnTo>
                      <a:pt x="458762" y="0"/>
                    </a:lnTo>
                    <a:lnTo>
                      <a:pt x="0" y="794613"/>
                    </a:lnTo>
                    <a:lnTo>
                      <a:pt x="458762" y="1589227"/>
                    </a:lnTo>
                    <a:lnTo>
                      <a:pt x="1376299" y="1589227"/>
                    </a:lnTo>
                    <a:lnTo>
                      <a:pt x="1835073" y="794613"/>
                    </a:lnTo>
                    <a:lnTo>
                      <a:pt x="1376299" y="0"/>
                    </a:lnTo>
                    <a:close/>
                  </a:path>
                </a:pathLst>
              </a:custGeom>
              <a:solidFill>
                <a:schemeClr val="dk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7" name="Google Shape;257;p32"/>
              <p:cNvSpPr/>
              <p:nvPr/>
            </p:nvSpPr>
            <p:spPr>
              <a:xfrm>
                <a:off x="5650657" y="3095684"/>
                <a:ext cx="583396" cy="0"/>
              </a:xfrm>
              <a:custGeom>
                <a:avLst/>
                <a:gdLst/>
                <a:ahLst/>
                <a:cxnLst/>
                <a:rect l="l" t="t" r="r" b="b"/>
                <a:pathLst>
                  <a:path w="1106804" h="120000" extrusionOk="0">
                    <a:moveTo>
                      <a:pt x="0" y="0"/>
                    </a:moveTo>
                    <a:lnTo>
                      <a:pt x="1106322" y="0"/>
                    </a:lnTo>
                  </a:path>
                </a:pathLst>
              </a:custGeom>
              <a:noFill/>
              <a:ln w="1905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58" name="Google Shape;258;p32"/>
            <p:cNvGrpSpPr/>
            <p:nvPr/>
          </p:nvGrpSpPr>
          <p:grpSpPr>
            <a:xfrm>
              <a:off x="4813566" y="1838717"/>
              <a:ext cx="1420487" cy="838093"/>
              <a:chOff x="4813566" y="1838717"/>
              <a:chExt cx="1420487" cy="838093"/>
            </a:xfrm>
          </p:grpSpPr>
          <p:sp>
            <p:nvSpPr>
              <p:cNvPr id="259" name="Google Shape;259;p32"/>
              <p:cNvSpPr/>
              <p:nvPr/>
            </p:nvSpPr>
            <p:spPr>
              <a:xfrm>
                <a:off x="4813566" y="1838717"/>
                <a:ext cx="967308" cy="838093"/>
              </a:xfrm>
              <a:custGeom>
                <a:avLst/>
                <a:gdLst/>
                <a:ahLst/>
                <a:cxnLst/>
                <a:rect l="l" t="t" r="r" b="b"/>
                <a:pathLst>
                  <a:path w="1835150" h="1589404" extrusionOk="0">
                    <a:moveTo>
                      <a:pt x="1376299" y="0"/>
                    </a:moveTo>
                    <a:lnTo>
                      <a:pt x="458762" y="0"/>
                    </a:lnTo>
                    <a:lnTo>
                      <a:pt x="0" y="794600"/>
                    </a:lnTo>
                    <a:lnTo>
                      <a:pt x="458762" y="1589227"/>
                    </a:lnTo>
                    <a:lnTo>
                      <a:pt x="1376299" y="1589227"/>
                    </a:lnTo>
                    <a:lnTo>
                      <a:pt x="1835073" y="794600"/>
                    </a:lnTo>
                    <a:lnTo>
                      <a:pt x="1376299"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0" name="Google Shape;260;p32"/>
              <p:cNvSpPr/>
              <p:nvPr/>
            </p:nvSpPr>
            <p:spPr>
              <a:xfrm>
                <a:off x="5650657" y="2257713"/>
                <a:ext cx="583396" cy="0"/>
              </a:xfrm>
              <a:custGeom>
                <a:avLst/>
                <a:gdLst/>
                <a:ahLst/>
                <a:cxnLst/>
                <a:rect l="l" t="t" r="r" b="b"/>
                <a:pathLst>
                  <a:path w="1106804" h="120000" extrusionOk="0">
                    <a:moveTo>
                      <a:pt x="0" y="0"/>
                    </a:moveTo>
                    <a:lnTo>
                      <a:pt x="1106322" y="0"/>
                    </a:lnTo>
                  </a:path>
                </a:pathLst>
              </a:custGeom>
              <a:noFill/>
              <a:ln w="1905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61" name="Google Shape;261;p32"/>
            <p:cNvGrpSpPr/>
            <p:nvPr/>
          </p:nvGrpSpPr>
          <p:grpSpPr>
            <a:xfrm>
              <a:off x="3747051" y="3095683"/>
              <a:ext cx="1308345" cy="902527"/>
              <a:chOff x="3747051" y="3095683"/>
              <a:chExt cx="1308345" cy="902527"/>
            </a:xfrm>
          </p:grpSpPr>
          <p:sp>
            <p:nvSpPr>
              <p:cNvPr id="262" name="Google Shape;262;p32"/>
              <p:cNvSpPr/>
              <p:nvPr/>
            </p:nvSpPr>
            <p:spPr>
              <a:xfrm>
                <a:off x="3747051" y="3837489"/>
                <a:ext cx="824722" cy="160721"/>
              </a:xfrm>
              <a:custGeom>
                <a:avLst/>
                <a:gdLst/>
                <a:ahLst/>
                <a:cxnLst/>
                <a:rect l="l" t="t" r="r" b="b"/>
                <a:pathLst>
                  <a:path w="1564640" h="304800" extrusionOk="0">
                    <a:moveTo>
                      <a:pt x="0" y="304800"/>
                    </a:moveTo>
                    <a:lnTo>
                      <a:pt x="1563636" y="304800"/>
                    </a:lnTo>
                    <a:lnTo>
                      <a:pt x="1563753" y="203596"/>
                    </a:lnTo>
                    <a:lnTo>
                      <a:pt x="1564011" y="104775"/>
                    </a:lnTo>
                    <a:lnTo>
                      <a:pt x="1564268" y="29765"/>
                    </a:lnTo>
                    <a:lnTo>
                      <a:pt x="1564386" y="0"/>
                    </a:lnTo>
                  </a:path>
                </a:pathLst>
              </a:custGeom>
              <a:noFill/>
              <a:ln w="19050" cap="flat" cmpd="sng">
                <a:solidFill>
                  <a:schemeClr val="dk1"/>
                </a:solidFill>
                <a:prstDash val="solid"/>
                <a:round/>
                <a:headEnd type="diamond"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3" name="Google Shape;263;p32"/>
              <p:cNvSpPr/>
              <p:nvPr/>
            </p:nvSpPr>
            <p:spPr>
              <a:xfrm>
                <a:off x="4088088" y="3095683"/>
                <a:ext cx="967308" cy="838093"/>
              </a:xfrm>
              <a:custGeom>
                <a:avLst/>
                <a:gdLst/>
                <a:ahLst/>
                <a:cxnLst/>
                <a:rect l="l" t="t" r="r" b="b"/>
                <a:pathLst>
                  <a:path w="1835150" h="1589404" extrusionOk="0">
                    <a:moveTo>
                      <a:pt x="1376311" y="0"/>
                    </a:moveTo>
                    <a:lnTo>
                      <a:pt x="458774" y="0"/>
                    </a:lnTo>
                    <a:lnTo>
                      <a:pt x="0" y="794626"/>
                    </a:lnTo>
                    <a:lnTo>
                      <a:pt x="458774" y="1589227"/>
                    </a:lnTo>
                    <a:lnTo>
                      <a:pt x="1376311" y="1589227"/>
                    </a:lnTo>
                    <a:lnTo>
                      <a:pt x="1835086" y="794626"/>
                    </a:lnTo>
                    <a:lnTo>
                      <a:pt x="1376311"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64" name="Google Shape;264;p32"/>
            <p:cNvGrpSpPr/>
            <p:nvPr/>
          </p:nvGrpSpPr>
          <p:grpSpPr>
            <a:xfrm>
              <a:off x="2900411" y="1838717"/>
              <a:ext cx="1429511" cy="838093"/>
              <a:chOff x="2900411" y="1838717"/>
              <a:chExt cx="1429511" cy="838093"/>
            </a:xfrm>
          </p:grpSpPr>
          <p:sp>
            <p:nvSpPr>
              <p:cNvPr id="265" name="Google Shape;265;p32"/>
              <p:cNvSpPr/>
              <p:nvPr/>
            </p:nvSpPr>
            <p:spPr>
              <a:xfrm>
                <a:off x="3362614" y="1838717"/>
                <a:ext cx="967308" cy="838093"/>
              </a:xfrm>
              <a:custGeom>
                <a:avLst/>
                <a:gdLst/>
                <a:ahLst/>
                <a:cxnLst/>
                <a:rect l="l" t="t" r="r" b="b"/>
                <a:pathLst>
                  <a:path w="1835150" h="1589404" extrusionOk="0">
                    <a:moveTo>
                      <a:pt x="1376311" y="0"/>
                    </a:moveTo>
                    <a:lnTo>
                      <a:pt x="458774" y="0"/>
                    </a:lnTo>
                    <a:lnTo>
                      <a:pt x="0" y="794600"/>
                    </a:lnTo>
                    <a:lnTo>
                      <a:pt x="458774" y="1589227"/>
                    </a:lnTo>
                    <a:lnTo>
                      <a:pt x="1376311" y="1589227"/>
                    </a:lnTo>
                    <a:lnTo>
                      <a:pt x="1835086" y="794600"/>
                    </a:lnTo>
                    <a:lnTo>
                      <a:pt x="1376311" y="0"/>
                    </a:lnTo>
                    <a:close/>
                  </a:path>
                </a:pathLst>
              </a:custGeom>
              <a:solidFill>
                <a:schemeClr val="l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6" name="Google Shape;266;p32"/>
              <p:cNvSpPr/>
              <p:nvPr/>
            </p:nvSpPr>
            <p:spPr>
              <a:xfrm>
                <a:off x="2900411" y="2266764"/>
                <a:ext cx="578376" cy="0"/>
              </a:xfrm>
              <a:custGeom>
                <a:avLst/>
                <a:gdLst/>
                <a:ahLst/>
                <a:cxnLst/>
                <a:rect l="l" t="t" r="r" b="b"/>
                <a:pathLst>
                  <a:path w="1097279" h="120000" extrusionOk="0">
                    <a:moveTo>
                      <a:pt x="1097102" y="0"/>
                    </a:moveTo>
                    <a:lnTo>
                      <a:pt x="0" y="0"/>
                    </a:lnTo>
                  </a:path>
                </a:pathLst>
              </a:custGeom>
              <a:noFill/>
              <a:ln w="1905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67" name="Google Shape;267;p32"/>
            <p:cNvGrpSpPr/>
            <p:nvPr/>
          </p:nvGrpSpPr>
          <p:grpSpPr>
            <a:xfrm>
              <a:off x="4088086" y="1353206"/>
              <a:ext cx="1308755" cy="904608"/>
              <a:chOff x="4088086" y="1353206"/>
              <a:chExt cx="1308755" cy="904608"/>
            </a:xfrm>
          </p:grpSpPr>
          <p:sp>
            <p:nvSpPr>
              <p:cNvPr id="268" name="Google Shape;268;p32"/>
              <p:cNvSpPr/>
              <p:nvPr/>
            </p:nvSpPr>
            <p:spPr>
              <a:xfrm>
                <a:off x="4088086" y="1419721"/>
                <a:ext cx="967308" cy="838093"/>
              </a:xfrm>
              <a:custGeom>
                <a:avLst/>
                <a:gdLst/>
                <a:ahLst/>
                <a:cxnLst/>
                <a:rect l="l" t="t" r="r" b="b"/>
                <a:pathLst>
                  <a:path w="1835150" h="1589404" extrusionOk="0">
                    <a:moveTo>
                      <a:pt x="1376311" y="0"/>
                    </a:moveTo>
                    <a:lnTo>
                      <a:pt x="458774" y="0"/>
                    </a:lnTo>
                    <a:lnTo>
                      <a:pt x="0" y="794600"/>
                    </a:lnTo>
                    <a:lnTo>
                      <a:pt x="458774" y="1589214"/>
                    </a:lnTo>
                    <a:lnTo>
                      <a:pt x="1376311" y="1589214"/>
                    </a:lnTo>
                    <a:lnTo>
                      <a:pt x="1835086" y="794600"/>
                    </a:lnTo>
                    <a:lnTo>
                      <a:pt x="1376311" y="0"/>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9" name="Google Shape;269;p32"/>
              <p:cNvSpPr/>
              <p:nvPr/>
            </p:nvSpPr>
            <p:spPr>
              <a:xfrm>
                <a:off x="4572119" y="1353206"/>
                <a:ext cx="824722" cy="160721"/>
              </a:xfrm>
              <a:custGeom>
                <a:avLst/>
                <a:gdLst/>
                <a:ahLst/>
                <a:cxnLst/>
                <a:rect l="l" t="t" r="r" b="b"/>
                <a:pathLst>
                  <a:path w="1564640" h="304800" extrusionOk="0">
                    <a:moveTo>
                      <a:pt x="1564386" y="0"/>
                    </a:moveTo>
                    <a:lnTo>
                      <a:pt x="749" y="0"/>
                    </a:lnTo>
                    <a:lnTo>
                      <a:pt x="632" y="101203"/>
                    </a:lnTo>
                    <a:lnTo>
                      <a:pt x="374" y="200025"/>
                    </a:lnTo>
                    <a:lnTo>
                      <a:pt x="117" y="275034"/>
                    </a:lnTo>
                    <a:lnTo>
                      <a:pt x="0" y="304800"/>
                    </a:lnTo>
                  </a:path>
                </a:pathLst>
              </a:custGeom>
              <a:noFill/>
              <a:ln w="19050" cap="flat" cmpd="sng">
                <a:solidFill>
                  <a:schemeClr val="dk1"/>
                </a:solidFill>
                <a:prstDash val="solid"/>
                <a:round/>
                <a:headEnd type="diamond"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70" name="Google Shape;270;p32"/>
            <p:cNvGrpSpPr/>
            <p:nvPr/>
          </p:nvGrpSpPr>
          <p:grpSpPr>
            <a:xfrm>
              <a:off x="2900411" y="2676688"/>
              <a:ext cx="1429510" cy="838093"/>
              <a:chOff x="2900411" y="2676688"/>
              <a:chExt cx="1429510" cy="838093"/>
            </a:xfrm>
          </p:grpSpPr>
          <p:sp>
            <p:nvSpPr>
              <p:cNvPr id="271" name="Google Shape;271;p32"/>
              <p:cNvSpPr/>
              <p:nvPr/>
            </p:nvSpPr>
            <p:spPr>
              <a:xfrm>
                <a:off x="3362614" y="2676688"/>
                <a:ext cx="967308" cy="838093"/>
              </a:xfrm>
              <a:custGeom>
                <a:avLst/>
                <a:gdLst/>
                <a:ahLst/>
                <a:cxnLst/>
                <a:rect l="l" t="t" r="r" b="b"/>
                <a:pathLst>
                  <a:path w="1835150" h="1589404" extrusionOk="0">
                    <a:moveTo>
                      <a:pt x="1376311" y="0"/>
                    </a:moveTo>
                    <a:lnTo>
                      <a:pt x="458774" y="0"/>
                    </a:lnTo>
                    <a:lnTo>
                      <a:pt x="0" y="794613"/>
                    </a:lnTo>
                    <a:lnTo>
                      <a:pt x="458774" y="1589227"/>
                    </a:lnTo>
                    <a:lnTo>
                      <a:pt x="1376311" y="1589227"/>
                    </a:lnTo>
                    <a:lnTo>
                      <a:pt x="1835086" y="794613"/>
                    </a:lnTo>
                    <a:lnTo>
                      <a:pt x="1376311" y="0"/>
                    </a:lnTo>
                    <a:close/>
                  </a:path>
                </a:pathLst>
              </a:cu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2" name="Google Shape;272;p32"/>
              <p:cNvSpPr/>
              <p:nvPr/>
            </p:nvSpPr>
            <p:spPr>
              <a:xfrm>
                <a:off x="2900411" y="3097758"/>
                <a:ext cx="578376" cy="0"/>
              </a:xfrm>
              <a:custGeom>
                <a:avLst/>
                <a:gdLst/>
                <a:ahLst/>
                <a:cxnLst/>
                <a:rect l="l" t="t" r="r" b="b"/>
                <a:pathLst>
                  <a:path w="1097279" h="120000" extrusionOk="0">
                    <a:moveTo>
                      <a:pt x="1097102" y="0"/>
                    </a:moveTo>
                    <a:lnTo>
                      <a:pt x="0" y="0"/>
                    </a:lnTo>
                  </a:path>
                </a:pathLst>
              </a:custGeom>
              <a:noFill/>
              <a:ln w="1905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273" name="Google Shape;273;p32"/>
          <p:cNvSpPr txBox="1">
            <a:spLocks noGrp="1"/>
          </p:cNvSpPr>
          <p:nvPr>
            <p:ph type="title" idx="2"/>
          </p:nvPr>
        </p:nvSpPr>
        <p:spPr>
          <a:xfrm>
            <a:off x="639105" y="588223"/>
            <a:ext cx="7217100" cy="282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a:t>Komandos </a:t>
            </a:r>
            <a:r>
              <a:rPr lang="es-ES">
                <a:solidFill>
                  <a:schemeClr val="accent4"/>
                </a:solidFill>
              </a:rPr>
              <a:t>veiklos sritys</a:t>
            </a:r>
            <a:endParaRPr>
              <a:solidFill>
                <a:schemeClr val="accent4"/>
              </a:solidFill>
            </a:endParaRPr>
          </a:p>
        </p:txBody>
      </p:sp>
      <p:sp>
        <p:nvSpPr>
          <p:cNvPr id="274" name="Google Shape;274;p32"/>
          <p:cNvSpPr txBox="1"/>
          <p:nvPr/>
        </p:nvSpPr>
        <p:spPr>
          <a:xfrm>
            <a:off x="4243225" y="1759600"/>
            <a:ext cx="648000" cy="1581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s-ES" sz="900">
                <a:solidFill>
                  <a:schemeClr val="lt1"/>
                </a:solidFill>
                <a:latin typeface="Oswald Regular"/>
                <a:ea typeface="Oswald Regular"/>
                <a:cs typeface="Oswald Regular"/>
                <a:sym typeface="Oswald Regular"/>
              </a:rPr>
              <a:t>PREZIDENTAS</a:t>
            </a:r>
            <a:endParaRPr sz="900">
              <a:solidFill>
                <a:schemeClr val="lt1"/>
              </a:solidFill>
              <a:latin typeface="Oswald Regular"/>
              <a:ea typeface="Oswald Regular"/>
              <a:cs typeface="Oswald Regular"/>
              <a:sym typeface="Oswald Regular"/>
            </a:endParaRPr>
          </a:p>
        </p:txBody>
      </p:sp>
      <p:sp>
        <p:nvSpPr>
          <p:cNvPr id="275" name="Google Shape;275;p32"/>
          <p:cNvSpPr txBox="1"/>
          <p:nvPr/>
        </p:nvSpPr>
        <p:spPr>
          <a:xfrm>
            <a:off x="4891236" y="3022625"/>
            <a:ext cx="967200" cy="1581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s-ES" sz="900">
                <a:solidFill>
                  <a:schemeClr val="lt1"/>
                </a:solidFill>
                <a:latin typeface="Oswald Regular"/>
                <a:ea typeface="Oswald Regular"/>
                <a:cs typeface="Oswald Regular"/>
                <a:sym typeface="Oswald Regular"/>
              </a:rPr>
              <a:t>VICEPREZIDENTAS</a:t>
            </a:r>
            <a:endParaRPr sz="900">
              <a:solidFill>
                <a:schemeClr val="lt1"/>
              </a:solidFill>
              <a:latin typeface="Oswald Regular"/>
              <a:ea typeface="Oswald Regular"/>
              <a:cs typeface="Oswald Regular"/>
              <a:sym typeface="Oswald Regular"/>
            </a:endParaRPr>
          </a:p>
        </p:txBody>
      </p:sp>
      <p:sp>
        <p:nvSpPr>
          <p:cNvPr id="276" name="Google Shape;276;p32"/>
          <p:cNvSpPr txBox="1"/>
          <p:nvPr/>
        </p:nvSpPr>
        <p:spPr>
          <a:xfrm>
            <a:off x="3447651" y="2869471"/>
            <a:ext cx="759000" cy="49500"/>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s-ES" sz="900">
                <a:solidFill>
                  <a:schemeClr val="lt1"/>
                </a:solidFill>
                <a:latin typeface="Oswald Regular"/>
                <a:ea typeface="Oswald Regular"/>
                <a:cs typeface="Oswald Regular"/>
                <a:sym typeface="Oswald Regular"/>
              </a:rPr>
              <a:t>TRENERIŲ TARYBOS PIRMININKAS</a:t>
            </a:r>
            <a:endParaRPr sz="900">
              <a:solidFill>
                <a:schemeClr val="lt1"/>
              </a:solidFill>
              <a:latin typeface="Oswald Regular"/>
              <a:ea typeface="Oswald Regular"/>
              <a:cs typeface="Oswald Regular"/>
              <a:sym typeface="Oswald Regular"/>
            </a:endParaRPr>
          </a:p>
        </p:txBody>
      </p:sp>
      <p:sp>
        <p:nvSpPr>
          <p:cNvPr id="277" name="Google Shape;277;p32"/>
          <p:cNvSpPr txBox="1"/>
          <p:nvPr/>
        </p:nvSpPr>
        <p:spPr>
          <a:xfrm>
            <a:off x="3371453" y="2002738"/>
            <a:ext cx="967200" cy="158100"/>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s-ES" sz="900">
                <a:solidFill>
                  <a:schemeClr val="lt1"/>
                </a:solidFill>
                <a:latin typeface="Oswald Regular"/>
                <a:ea typeface="Oswald Regular"/>
                <a:cs typeface="Oswald Regular"/>
                <a:sym typeface="Oswald Regular"/>
              </a:rPr>
              <a:t>TEISĖJŲ </a:t>
            </a:r>
            <a:endParaRPr sz="900">
              <a:solidFill>
                <a:schemeClr val="lt1"/>
              </a:solidFill>
              <a:latin typeface="Oswald Regular"/>
              <a:ea typeface="Oswald Regular"/>
              <a:cs typeface="Oswald Regular"/>
              <a:sym typeface="Oswald Regular"/>
            </a:endParaRPr>
          </a:p>
          <a:p>
            <a:pPr marL="0" marR="0" lvl="0" indent="0" algn="ctr" rtl="0">
              <a:lnSpc>
                <a:spcPct val="100000"/>
              </a:lnSpc>
              <a:spcBef>
                <a:spcPts val="0"/>
              </a:spcBef>
              <a:spcAft>
                <a:spcPts val="0"/>
              </a:spcAft>
              <a:buNone/>
            </a:pPr>
            <a:r>
              <a:rPr lang="es-ES" sz="900">
                <a:solidFill>
                  <a:schemeClr val="lt1"/>
                </a:solidFill>
                <a:latin typeface="Oswald Regular"/>
                <a:ea typeface="Oswald Regular"/>
                <a:cs typeface="Oswald Regular"/>
                <a:sym typeface="Oswald Regular"/>
              </a:rPr>
              <a:t>KOLEGIJOS PIRMININKAS6</a:t>
            </a:r>
            <a:endParaRPr sz="900">
              <a:solidFill>
                <a:schemeClr val="lt1"/>
              </a:solidFill>
              <a:latin typeface="Oswald Regular"/>
              <a:ea typeface="Oswald Regular"/>
              <a:cs typeface="Oswald Regular"/>
              <a:sym typeface="Oswald Regular"/>
            </a:endParaRPr>
          </a:p>
        </p:txBody>
      </p:sp>
      <p:sp>
        <p:nvSpPr>
          <p:cNvPr id="278" name="Google Shape;278;p32"/>
          <p:cNvSpPr txBox="1"/>
          <p:nvPr/>
        </p:nvSpPr>
        <p:spPr>
          <a:xfrm>
            <a:off x="6540325" y="2965175"/>
            <a:ext cx="1784400" cy="2550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s-ES" sz="1200">
                <a:solidFill>
                  <a:schemeClr val="dk1"/>
                </a:solidFill>
                <a:latin typeface="Nunito"/>
                <a:ea typeface="Nunito"/>
                <a:cs typeface="Nunito"/>
                <a:sym typeface="Nunito"/>
              </a:rPr>
              <a:t>Atsakingas už rėmėjų paiešką, marketingą</a:t>
            </a:r>
            <a:endParaRPr sz="1200">
              <a:solidFill>
                <a:schemeClr val="dk1"/>
              </a:solidFill>
              <a:latin typeface="Nunito"/>
              <a:ea typeface="Nunito"/>
              <a:cs typeface="Nunito"/>
              <a:sym typeface="Nunito"/>
            </a:endParaRPr>
          </a:p>
        </p:txBody>
      </p:sp>
      <p:sp>
        <p:nvSpPr>
          <p:cNvPr id="279" name="Google Shape;279;p32"/>
          <p:cNvSpPr txBox="1"/>
          <p:nvPr/>
        </p:nvSpPr>
        <p:spPr>
          <a:xfrm>
            <a:off x="6540317" y="2129325"/>
            <a:ext cx="1784400" cy="2550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s-ES" sz="1200">
                <a:solidFill>
                  <a:schemeClr val="dk1"/>
                </a:solidFill>
                <a:latin typeface="Nunito"/>
                <a:ea typeface="Nunito"/>
                <a:cs typeface="Nunito"/>
                <a:sym typeface="Nunito"/>
              </a:rPr>
              <a:t>Atsakingas už LSTA organizacinį darbą ir kt. veiklą, numatytą įstatuose</a:t>
            </a:r>
            <a:endParaRPr sz="1200">
              <a:solidFill>
                <a:schemeClr val="dk1"/>
              </a:solidFill>
              <a:latin typeface="Nunito"/>
              <a:ea typeface="Nunito"/>
              <a:cs typeface="Nunito"/>
              <a:sym typeface="Nunito"/>
            </a:endParaRPr>
          </a:p>
        </p:txBody>
      </p:sp>
      <p:sp>
        <p:nvSpPr>
          <p:cNvPr id="280" name="Google Shape;280;p32"/>
          <p:cNvSpPr txBox="1"/>
          <p:nvPr/>
        </p:nvSpPr>
        <p:spPr>
          <a:xfrm>
            <a:off x="5703239" y="1224700"/>
            <a:ext cx="1589700" cy="2550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s-ES" sz="1200">
                <a:solidFill>
                  <a:schemeClr val="dk1"/>
                </a:solidFill>
                <a:latin typeface="Nunito"/>
                <a:ea typeface="Nunito"/>
                <a:cs typeface="Nunito"/>
                <a:sym typeface="Nunito"/>
              </a:rPr>
              <a:t>Vadovas, atsakingas už LSTA veiklą</a:t>
            </a:r>
            <a:endParaRPr sz="1200">
              <a:solidFill>
                <a:schemeClr val="dk1"/>
              </a:solidFill>
              <a:latin typeface="Nunito"/>
              <a:ea typeface="Nunito"/>
              <a:cs typeface="Nunito"/>
              <a:sym typeface="Nunito"/>
            </a:endParaRPr>
          </a:p>
        </p:txBody>
      </p:sp>
      <p:sp>
        <p:nvSpPr>
          <p:cNvPr id="281" name="Google Shape;281;p32"/>
          <p:cNvSpPr txBox="1"/>
          <p:nvPr/>
        </p:nvSpPr>
        <p:spPr>
          <a:xfrm>
            <a:off x="1944475" y="3998200"/>
            <a:ext cx="1548300" cy="255000"/>
          </a:xfrm>
          <a:prstGeom prst="rect">
            <a:avLst/>
          </a:prstGeom>
          <a:noFill/>
          <a:ln>
            <a:noFill/>
          </a:ln>
        </p:spPr>
        <p:txBody>
          <a:bodyPr spcFirstLastPara="1" wrap="square" lIns="0" tIns="6350" rIns="0" bIns="0" anchor="t" anchorCtr="0">
            <a:noAutofit/>
          </a:bodyPr>
          <a:lstStyle/>
          <a:p>
            <a:pPr marL="12700" marR="0" lvl="0" indent="12700" algn="r" rtl="0">
              <a:lnSpc>
                <a:spcPct val="100000"/>
              </a:lnSpc>
              <a:spcBef>
                <a:spcPts val="0"/>
              </a:spcBef>
              <a:spcAft>
                <a:spcPts val="0"/>
              </a:spcAft>
              <a:buNone/>
            </a:pPr>
            <a:r>
              <a:rPr lang="es-ES" sz="1200">
                <a:solidFill>
                  <a:schemeClr val="dk1"/>
                </a:solidFill>
                <a:latin typeface="Nunito"/>
                <a:ea typeface="Nunito"/>
                <a:cs typeface="Nunito"/>
                <a:sym typeface="Nunito"/>
              </a:rPr>
              <a:t>Atsakingas už sporto šakos plėtrą</a:t>
            </a:r>
            <a:endParaRPr sz="1300">
              <a:solidFill>
                <a:schemeClr val="dk1"/>
              </a:solidFill>
              <a:latin typeface="Nunito"/>
              <a:ea typeface="Nunito"/>
              <a:cs typeface="Nunito"/>
              <a:sym typeface="Nunito"/>
            </a:endParaRPr>
          </a:p>
        </p:txBody>
      </p:sp>
      <p:sp>
        <p:nvSpPr>
          <p:cNvPr id="282" name="Google Shape;282;p32"/>
          <p:cNvSpPr txBox="1"/>
          <p:nvPr/>
        </p:nvSpPr>
        <p:spPr>
          <a:xfrm>
            <a:off x="-73775" y="2869475"/>
            <a:ext cx="2667900" cy="255000"/>
          </a:xfrm>
          <a:prstGeom prst="rect">
            <a:avLst/>
          </a:prstGeom>
          <a:noFill/>
          <a:ln>
            <a:noFill/>
          </a:ln>
        </p:spPr>
        <p:txBody>
          <a:bodyPr spcFirstLastPara="1" wrap="square" lIns="0" tIns="6350" rIns="0" bIns="0" anchor="t" anchorCtr="0">
            <a:noAutofit/>
          </a:bodyPr>
          <a:lstStyle/>
          <a:p>
            <a:pPr marL="12700" marR="0" lvl="0" indent="139700" algn="r" rtl="0">
              <a:lnSpc>
                <a:spcPct val="100000"/>
              </a:lnSpc>
              <a:spcBef>
                <a:spcPts val="0"/>
              </a:spcBef>
              <a:spcAft>
                <a:spcPts val="0"/>
              </a:spcAft>
              <a:buNone/>
            </a:pPr>
            <a:r>
              <a:rPr lang="es-ES" sz="1100">
                <a:solidFill>
                  <a:schemeClr val="dk1"/>
                </a:solidFill>
                <a:latin typeface="Nunito"/>
                <a:ea typeface="Nunito"/>
                <a:cs typeface="Nunito"/>
                <a:sym typeface="Nunito"/>
              </a:rPr>
              <a:t>Atsakingas už trenerių tarybos  sprendimus, susijusius su asmeninių čempionatų nuostatų parengimu, oficialių varžybų kalendoriaus bei nacionalinių rinktinių principinių nuostatų sudarymu ir sportinės veiklos organizavimu</a:t>
            </a:r>
            <a:endParaRPr sz="1100">
              <a:solidFill>
                <a:schemeClr val="dk1"/>
              </a:solidFill>
              <a:latin typeface="Nunito"/>
              <a:ea typeface="Nunito"/>
              <a:cs typeface="Nunito"/>
              <a:sym typeface="Nunito"/>
            </a:endParaRPr>
          </a:p>
        </p:txBody>
      </p:sp>
      <p:sp>
        <p:nvSpPr>
          <p:cNvPr id="283" name="Google Shape;283;p32"/>
          <p:cNvSpPr txBox="1"/>
          <p:nvPr/>
        </p:nvSpPr>
        <p:spPr>
          <a:xfrm>
            <a:off x="1004426" y="1954300"/>
            <a:ext cx="1589700" cy="255000"/>
          </a:xfrm>
          <a:prstGeom prst="rect">
            <a:avLst/>
          </a:prstGeom>
          <a:noFill/>
          <a:ln>
            <a:noFill/>
          </a:ln>
        </p:spPr>
        <p:txBody>
          <a:bodyPr spcFirstLastPara="1" wrap="square" lIns="0" tIns="6350" rIns="0" bIns="0" anchor="t" anchorCtr="0">
            <a:noAutofit/>
          </a:bodyPr>
          <a:lstStyle/>
          <a:p>
            <a:pPr marL="12700" marR="0" lvl="0" indent="63500" algn="r" rtl="0">
              <a:lnSpc>
                <a:spcPct val="100000"/>
              </a:lnSpc>
              <a:spcBef>
                <a:spcPts val="0"/>
              </a:spcBef>
              <a:spcAft>
                <a:spcPts val="0"/>
              </a:spcAft>
              <a:buNone/>
            </a:pPr>
            <a:r>
              <a:rPr lang="es-ES" sz="1200">
                <a:solidFill>
                  <a:schemeClr val="dk1"/>
                </a:solidFill>
                <a:latin typeface="Nunito"/>
                <a:ea typeface="Nunito"/>
                <a:cs typeface="Nunito"/>
                <a:sym typeface="Nunito"/>
              </a:rPr>
              <a:t>Už teisėjų kolegijos darbo ir teisėjų kvalifikacijos kėlimo organizavimą</a:t>
            </a:r>
            <a:endParaRPr sz="1200">
              <a:solidFill>
                <a:schemeClr val="dk1"/>
              </a:solidFill>
              <a:latin typeface="Nunito"/>
              <a:ea typeface="Nunito"/>
              <a:cs typeface="Nunito"/>
              <a:sym typeface="Nunito"/>
            </a:endParaRPr>
          </a:p>
        </p:txBody>
      </p:sp>
      <p:sp>
        <p:nvSpPr>
          <p:cNvPr id="284" name="Google Shape;284;p32"/>
          <p:cNvSpPr txBox="1"/>
          <p:nvPr/>
        </p:nvSpPr>
        <p:spPr>
          <a:xfrm>
            <a:off x="4829545" y="2153100"/>
            <a:ext cx="1024500" cy="158100"/>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s-ES" sz="900">
                <a:solidFill>
                  <a:schemeClr val="lt1"/>
                </a:solidFill>
                <a:latin typeface="Oswald Regular"/>
                <a:ea typeface="Oswald Regular"/>
                <a:cs typeface="Oswald Regular"/>
                <a:sym typeface="Oswald Regular"/>
              </a:rPr>
              <a:t>GENERALINIS SEKRETORIUS</a:t>
            </a:r>
            <a:endParaRPr sz="900">
              <a:solidFill>
                <a:schemeClr val="lt1"/>
              </a:solidFill>
              <a:latin typeface="Oswald Regular"/>
              <a:ea typeface="Oswald Regular"/>
              <a:cs typeface="Oswald Regular"/>
              <a:sym typeface="Oswald Regular"/>
            </a:endParaRPr>
          </a:p>
        </p:txBody>
      </p:sp>
      <p:sp>
        <p:nvSpPr>
          <p:cNvPr id="285" name="Google Shape;285;p32"/>
          <p:cNvSpPr txBox="1"/>
          <p:nvPr/>
        </p:nvSpPr>
        <p:spPr>
          <a:xfrm>
            <a:off x="4088411" y="3445750"/>
            <a:ext cx="967200" cy="158100"/>
          </a:xfrm>
          <a:prstGeom prst="rect">
            <a:avLst/>
          </a:prstGeom>
          <a:noFill/>
          <a:ln>
            <a:noFill/>
          </a:ln>
        </p:spPr>
        <p:txBody>
          <a:bodyPr spcFirstLastPara="1" wrap="square" lIns="0" tIns="6350" rIns="0" bIns="0" anchor="t" anchorCtr="0">
            <a:noAutofit/>
          </a:bodyPr>
          <a:lstStyle/>
          <a:p>
            <a:pPr marL="12700" marR="0" lvl="0" indent="0" algn="l" rtl="0">
              <a:lnSpc>
                <a:spcPct val="100000"/>
              </a:lnSpc>
              <a:spcBef>
                <a:spcPts val="0"/>
              </a:spcBef>
              <a:spcAft>
                <a:spcPts val="0"/>
              </a:spcAft>
              <a:buNone/>
            </a:pPr>
            <a:r>
              <a:rPr lang="es-ES" sz="900">
                <a:solidFill>
                  <a:schemeClr val="lt1"/>
                </a:solidFill>
                <a:latin typeface="Oswald Regular"/>
                <a:ea typeface="Oswald Regular"/>
                <a:cs typeface="Oswald Regular"/>
                <a:sym typeface="Oswald Regular"/>
              </a:rPr>
              <a:t>VICEPREZIDENTAS</a:t>
            </a:r>
            <a:endParaRPr sz="900">
              <a:solidFill>
                <a:schemeClr val="lt1"/>
              </a:solidFill>
              <a:latin typeface="Oswald Regular"/>
              <a:ea typeface="Oswald Regular"/>
              <a:cs typeface="Oswald Regular"/>
              <a:sym typeface="Oswald Regul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643048" y="592315"/>
            <a:ext cx="78027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a:t>5-ių narių </a:t>
            </a:r>
            <a:r>
              <a:rPr lang="es-ES">
                <a:solidFill>
                  <a:schemeClr val="accent4"/>
                </a:solidFill>
              </a:rPr>
              <a:t>veiklos sritys</a:t>
            </a:r>
            <a:endParaRPr>
              <a:solidFill>
                <a:schemeClr val="accent4"/>
              </a:solidFill>
            </a:endParaRPr>
          </a:p>
        </p:txBody>
      </p:sp>
      <p:grpSp>
        <p:nvGrpSpPr>
          <p:cNvPr id="291" name="Google Shape;291;p33"/>
          <p:cNvGrpSpPr/>
          <p:nvPr/>
        </p:nvGrpSpPr>
        <p:grpSpPr>
          <a:xfrm>
            <a:off x="2025793" y="1863835"/>
            <a:ext cx="4768772" cy="2139062"/>
            <a:chOff x="3843281" y="3534676"/>
            <a:chExt cx="9047187" cy="4056631"/>
          </a:xfrm>
        </p:grpSpPr>
        <p:grpSp>
          <p:nvGrpSpPr>
            <p:cNvPr id="292" name="Google Shape;292;p33"/>
            <p:cNvGrpSpPr/>
            <p:nvPr/>
          </p:nvGrpSpPr>
          <p:grpSpPr>
            <a:xfrm>
              <a:off x="5553763" y="4079664"/>
              <a:ext cx="2221229" cy="3511643"/>
              <a:chOff x="5553763" y="4079664"/>
              <a:chExt cx="2221229" cy="3511643"/>
            </a:xfrm>
          </p:grpSpPr>
          <p:sp>
            <p:nvSpPr>
              <p:cNvPr id="293" name="Google Shape;293;p33"/>
              <p:cNvSpPr/>
              <p:nvPr/>
            </p:nvSpPr>
            <p:spPr>
              <a:xfrm>
                <a:off x="6664114" y="5455803"/>
                <a:ext cx="0" cy="2135504"/>
              </a:xfrm>
              <a:custGeom>
                <a:avLst/>
                <a:gdLst/>
                <a:ahLst/>
                <a:cxnLst/>
                <a:rect l="l" t="t" r="r" b="b"/>
                <a:pathLst>
                  <a:path w="120000" h="2135504" extrusionOk="0">
                    <a:moveTo>
                      <a:pt x="0" y="0"/>
                    </a:moveTo>
                    <a:lnTo>
                      <a:pt x="0" y="2135339"/>
                    </a:lnTo>
                  </a:path>
                </a:pathLst>
              </a:custGeom>
              <a:noFill/>
              <a:ln w="2540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4" name="Google Shape;294;p33"/>
              <p:cNvSpPr/>
              <p:nvPr/>
            </p:nvSpPr>
            <p:spPr>
              <a:xfrm>
                <a:off x="5553763" y="4079664"/>
                <a:ext cx="2221229" cy="1929764"/>
              </a:xfrm>
              <a:custGeom>
                <a:avLst/>
                <a:gdLst/>
                <a:ahLst/>
                <a:cxnLst/>
                <a:rect l="l" t="t" r="r" b="b"/>
                <a:pathLst>
                  <a:path w="2221229" h="1929764" extrusionOk="0">
                    <a:moveTo>
                      <a:pt x="1659991" y="0"/>
                    </a:moveTo>
                    <a:lnTo>
                      <a:pt x="549630" y="6388"/>
                    </a:lnTo>
                    <a:lnTo>
                      <a:pt x="0" y="971194"/>
                    </a:lnTo>
                    <a:lnTo>
                      <a:pt x="560704" y="1929599"/>
                    </a:lnTo>
                    <a:lnTo>
                      <a:pt x="1671078" y="1923199"/>
                    </a:lnTo>
                    <a:lnTo>
                      <a:pt x="2220709" y="958392"/>
                    </a:lnTo>
                    <a:lnTo>
                      <a:pt x="1659991" y="0"/>
                    </a:lnTo>
                    <a:close/>
                  </a:path>
                </a:pathLst>
              </a:custGeom>
              <a:solidFill>
                <a:schemeClr val="dk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95" name="Google Shape;295;p33"/>
            <p:cNvGrpSpPr/>
            <p:nvPr/>
          </p:nvGrpSpPr>
          <p:grpSpPr>
            <a:xfrm>
              <a:off x="7258818" y="3534676"/>
              <a:ext cx="2221229" cy="3457056"/>
              <a:chOff x="7258818" y="3534676"/>
              <a:chExt cx="2221229" cy="3457056"/>
            </a:xfrm>
          </p:grpSpPr>
          <p:sp>
            <p:nvSpPr>
              <p:cNvPr id="296" name="Google Shape;296;p33"/>
              <p:cNvSpPr/>
              <p:nvPr/>
            </p:nvSpPr>
            <p:spPr>
              <a:xfrm>
                <a:off x="8369175" y="3534676"/>
                <a:ext cx="0" cy="2135504"/>
              </a:xfrm>
              <a:custGeom>
                <a:avLst/>
                <a:gdLst/>
                <a:ahLst/>
                <a:cxnLst/>
                <a:rect l="l" t="t" r="r" b="b"/>
                <a:pathLst>
                  <a:path w="120000" h="2135504" extrusionOk="0">
                    <a:moveTo>
                      <a:pt x="0" y="2135339"/>
                    </a:moveTo>
                    <a:lnTo>
                      <a:pt x="0" y="0"/>
                    </a:lnTo>
                  </a:path>
                </a:pathLst>
              </a:custGeom>
              <a:noFill/>
              <a:ln w="2540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7" name="Google Shape;297;p33"/>
              <p:cNvSpPr/>
              <p:nvPr/>
            </p:nvSpPr>
            <p:spPr>
              <a:xfrm>
                <a:off x="7258818" y="5061967"/>
                <a:ext cx="2221229" cy="1929765"/>
              </a:xfrm>
              <a:custGeom>
                <a:avLst/>
                <a:gdLst/>
                <a:ahLst/>
                <a:cxnLst/>
                <a:rect l="l" t="t" r="r" b="b"/>
                <a:pathLst>
                  <a:path w="2221229" h="1929765" extrusionOk="0">
                    <a:moveTo>
                      <a:pt x="1660004" y="0"/>
                    </a:moveTo>
                    <a:lnTo>
                      <a:pt x="549643" y="6400"/>
                    </a:lnTo>
                    <a:lnTo>
                      <a:pt x="0" y="971207"/>
                    </a:lnTo>
                    <a:lnTo>
                      <a:pt x="560717" y="1929599"/>
                    </a:lnTo>
                    <a:lnTo>
                      <a:pt x="1671078" y="1923211"/>
                    </a:lnTo>
                    <a:lnTo>
                      <a:pt x="2220721" y="958405"/>
                    </a:lnTo>
                    <a:lnTo>
                      <a:pt x="1660004" y="0"/>
                    </a:lnTo>
                    <a:close/>
                  </a:path>
                </a:pathLst>
              </a:custGeom>
              <a:solidFill>
                <a:schemeClr val="l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98" name="Google Shape;298;p33"/>
            <p:cNvGrpSpPr/>
            <p:nvPr/>
          </p:nvGrpSpPr>
          <p:grpSpPr>
            <a:xfrm>
              <a:off x="8966931" y="4079664"/>
              <a:ext cx="2221229" cy="3511643"/>
              <a:chOff x="8966931" y="4079664"/>
              <a:chExt cx="2221229" cy="3511643"/>
            </a:xfrm>
          </p:grpSpPr>
          <p:sp>
            <p:nvSpPr>
              <p:cNvPr id="299" name="Google Shape;299;p33"/>
              <p:cNvSpPr/>
              <p:nvPr/>
            </p:nvSpPr>
            <p:spPr>
              <a:xfrm>
                <a:off x="10077288" y="5455803"/>
                <a:ext cx="0" cy="2135504"/>
              </a:xfrm>
              <a:custGeom>
                <a:avLst/>
                <a:gdLst/>
                <a:ahLst/>
                <a:cxnLst/>
                <a:rect l="l" t="t" r="r" b="b"/>
                <a:pathLst>
                  <a:path w="120000" h="2135504" extrusionOk="0">
                    <a:moveTo>
                      <a:pt x="0" y="0"/>
                    </a:moveTo>
                    <a:lnTo>
                      <a:pt x="0" y="2135339"/>
                    </a:lnTo>
                  </a:path>
                </a:pathLst>
              </a:custGeom>
              <a:noFill/>
              <a:ln w="2540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0" name="Google Shape;300;p33"/>
              <p:cNvSpPr/>
              <p:nvPr/>
            </p:nvSpPr>
            <p:spPr>
              <a:xfrm>
                <a:off x="8966931" y="4079664"/>
                <a:ext cx="2221229" cy="1929764"/>
              </a:xfrm>
              <a:custGeom>
                <a:avLst/>
                <a:gdLst/>
                <a:ahLst/>
                <a:cxnLst/>
                <a:rect l="l" t="t" r="r" b="b"/>
                <a:pathLst>
                  <a:path w="2221229" h="1929764" extrusionOk="0">
                    <a:moveTo>
                      <a:pt x="1659991" y="0"/>
                    </a:moveTo>
                    <a:lnTo>
                      <a:pt x="549630" y="6388"/>
                    </a:lnTo>
                    <a:lnTo>
                      <a:pt x="0" y="971194"/>
                    </a:lnTo>
                    <a:lnTo>
                      <a:pt x="560704" y="1929599"/>
                    </a:lnTo>
                    <a:lnTo>
                      <a:pt x="1671078" y="1923199"/>
                    </a:lnTo>
                    <a:lnTo>
                      <a:pt x="2220709" y="958392"/>
                    </a:lnTo>
                    <a:lnTo>
                      <a:pt x="1659991" y="0"/>
                    </a:lnTo>
                    <a:close/>
                  </a:path>
                </a:pathLst>
              </a:cu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01" name="Google Shape;301;p33"/>
            <p:cNvGrpSpPr/>
            <p:nvPr/>
          </p:nvGrpSpPr>
          <p:grpSpPr>
            <a:xfrm>
              <a:off x="3843281" y="3534676"/>
              <a:ext cx="2221229" cy="3457056"/>
              <a:chOff x="3843281" y="3534676"/>
              <a:chExt cx="2221229" cy="3457056"/>
            </a:xfrm>
          </p:grpSpPr>
          <p:sp>
            <p:nvSpPr>
              <p:cNvPr id="302" name="Google Shape;302;p33"/>
              <p:cNvSpPr/>
              <p:nvPr/>
            </p:nvSpPr>
            <p:spPr>
              <a:xfrm>
                <a:off x="4953632" y="3534676"/>
                <a:ext cx="0" cy="2135504"/>
              </a:xfrm>
              <a:custGeom>
                <a:avLst/>
                <a:gdLst/>
                <a:ahLst/>
                <a:cxnLst/>
                <a:rect l="l" t="t" r="r" b="b"/>
                <a:pathLst>
                  <a:path w="120000" h="2135504" extrusionOk="0">
                    <a:moveTo>
                      <a:pt x="0" y="2135339"/>
                    </a:moveTo>
                    <a:lnTo>
                      <a:pt x="0" y="0"/>
                    </a:lnTo>
                  </a:path>
                </a:pathLst>
              </a:custGeom>
              <a:noFill/>
              <a:ln w="2540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3" name="Google Shape;303;p33"/>
              <p:cNvSpPr/>
              <p:nvPr/>
            </p:nvSpPr>
            <p:spPr>
              <a:xfrm>
                <a:off x="3843281" y="5061967"/>
                <a:ext cx="2221229" cy="1929765"/>
              </a:xfrm>
              <a:custGeom>
                <a:avLst/>
                <a:gdLst/>
                <a:ahLst/>
                <a:cxnLst/>
                <a:rect l="l" t="t" r="r" b="b"/>
                <a:pathLst>
                  <a:path w="2221229" h="1929765" extrusionOk="0">
                    <a:moveTo>
                      <a:pt x="1659991" y="0"/>
                    </a:moveTo>
                    <a:lnTo>
                      <a:pt x="549630" y="6400"/>
                    </a:lnTo>
                    <a:lnTo>
                      <a:pt x="0" y="971207"/>
                    </a:lnTo>
                    <a:lnTo>
                      <a:pt x="560705" y="1929599"/>
                    </a:lnTo>
                    <a:lnTo>
                      <a:pt x="1671066" y="1923211"/>
                    </a:lnTo>
                    <a:lnTo>
                      <a:pt x="2220709" y="958418"/>
                    </a:lnTo>
                    <a:lnTo>
                      <a:pt x="1659991" y="0"/>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04" name="Google Shape;304;p33"/>
            <p:cNvGrpSpPr/>
            <p:nvPr/>
          </p:nvGrpSpPr>
          <p:grpSpPr>
            <a:xfrm>
              <a:off x="10669239" y="3534676"/>
              <a:ext cx="2221229" cy="3457056"/>
              <a:chOff x="10669239" y="3534676"/>
              <a:chExt cx="2221229" cy="3457056"/>
            </a:xfrm>
          </p:grpSpPr>
          <p:sp>
            <p:nvSpPr>
              <p:cNvPr id="305" name="Google Shape;305;p33"/>
              <p:cNvSpPr/>
              <p:nvPr/>
            </p:nvSpPr>
            <p:spPr>
              <a:xfrm>
                <a:off x="11779602" y="3534676"/>
                <a:ext cx="0" cy="2135504"/>
              </a:xfrm>
              <a:custGeom>
                <a:avLst/>
                <a:gdLst/>
                <a:ahLst/>
                <a:cxnLst/>
                <a:rect l="l" t="t" r="r" b="b"/>
                <a:pathLst>
                  <a:path w="120000" h="2135504" extrusionOk="0">
                    <a:moveTo>
                      <a:pt x="0" y="2135339"/>
                    </a:moveTo>
                    <a:lnTo>
                      <a:pt x="0" y="0"/>
                    </a:lnTo>
                  </a:path>
                </a:pathLst>
              </a:custGeom>
              <a:noFill/>
              <a:ln w="25400" cap="flat" cmpd="sng">
                <a:solidFill>
                  <a:schemeClr val="dk1"/>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33"/>
              <p:cNvSpPr/>
              <p:nvPr/>
            </p:nvSpPr>
            <p:spPr>
              <a:xfrm>
                <a:off x="10669239" y="5061967"/>
                <a:ext cx="2221229" cy="1929765"/>
              </a:xfrm>
              <a:custGeom>
                <a:avLst/>
                <a:gdLst/>
                <a:ahLst/>
                <a:cxnLst/>
                <a:rect l="l" t="t" r="r" b="b"/>
                <a:pathLst>
                  <a:path w="2221229" h="1929765" extrusionOk="0">
                    <a:moveTo>
                      <a:pt x="1660004" y="0"/>
                    </a:moveTo>
                    <a:lnTo>
                      <a:pt x="549643" y="6400"/>
                    </a:lnTo>
                    <a:lnTo>
                      <a:pt x="0" y="971207"/>
                    </a:lnTo>
                    <a:lnTo>
                      <a:pt x="560717" y="1929599"/>
                    </a:lnTo>
                    <a:lnTo>
                      <a:pt x="1671078" y="1923211"/>
                    </a:lnTo>
                    <a:lnTo>
                      <a:pt x="2220721" y="958418"/>
                    </a:lnTo>
                    <a:lnTo>
                      <a:pt x="1660004"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307" name="Google Shape;307;p33"/>
          <p:cNvSpPr txBox="1"/>
          <p:nvPr/>
        </p:nvSpPr>
        <p:spPr>
          <a:xfrm>
            <a:off x="2360069" y="3071184"/>
            <a:ext cx="505800" cy="1761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0"/>
              </a:spcBef>
              <a:spcAft>
                <a:spcPts val="0"/>
              </a:spcAft>
              <a:buNone/>
            </a:pPr>
            <a:r>
              <a:rPr lang="es-ES" sz="1300">
                <a:solidFill>
                  <a:schemeClr val="lt1"/>
                </a:solidFill>
                <a:latin typeface="Oswald Regular"/>
                <a:ea typeface="Oswald Regular"/>
                <a:cs typeface="Oswald Regular"/>
                <a:sym typeface="Oswald Regular"/>
              </a:rPr>
              <a:t> 1</a:t>
            </a:r>
            <a:endParaRPr sz="1300">
              <a:solidFill>
                <a:schemeClr val="lt1"/>
              </a:solidFill>
              <a:latin typeface="Oswald Regular"/>
              <a:ea typeface="Oswald Regular"/>
              <a:cs typeface="Oswald Regular"/>
              <a:sym typeface="Oswald Regular"/>
            </a:endParaRPr>
          </a:p>
        </p:txBody>
      </p:sp>
      <p:sp>
        <p:nvSpPr>
          <p:cNvPr id="308" name="Google Shape;308;p33"/>
          <p:cNvSpPr txBox="1"/>
          <p:nvPr/>
        </p:nvSpPr>
        <p:spPr>
          <a:xfrm>
            <a:off x="4159245" y="3071184"/>
            <a:ext cx="505800" cy="1761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0"/>
              </a:spcBef>
              <a:spcAft>
                <a:spcPts val="0"/>
              </a:spcAft>
              <a:buNone/>
            </a:pPr>
            <a:r>
              <a:rPr lang="es-ES" sz="1300">
                <a:solidFill>
                  <a:schemeClr val="lt1"/>
                </a:solidFill>
                <a:latin typeface="Oswald Regular"/>
                <a:ea typeface="Oswald Regular"/>
                <a:cs typeface="Oswald Regular"/>
                <a:sym typeface="Oswald Regular"/>
              </a:rPr>
              <a:t>3</a:t>
            </a:r>
            <a:endParaRPr sz="1300">
              <a:solidFill>
                <a:schemeClr val="lt1"/>
              </a:solidFill>
              <a:latin typeface="Oswald Regular"/>
              <a:ea typeface="Oswald Regular"/>
              <a:cs typeface="Oswald Regular"/>
              <a:sym typeface="Oswald Regular"/>
            </a:endParaRPr>
          </a:p>
        </p:txBody>
      </p:sp>
      <p:sp>
        <p:nvSpPr>
          <p:cNvPr id="309" name="Google Shape;309;p33"/>
          <p:cNvSpPr txBox="1"/>
          <p:nvPr/>
        </p:nvSpPr>
        <p:spPr>
          <a:xfrm>
            <a:off x="5958277" y="3071184"/>
            <a:ext cx="505800" cy="1761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0"/>
              </a:spcBef>
              <a:spcAft>
                <a:spcPts val="0"/>
              </a:spcAft>
              <a:buNone/>
            </a:pPr>
            <a:r>
              <a:rPr lang="es-ES" sz="1300">
                <a:solidFill>
                  <a:schemeClr val="lt1"/>
                </a:solidFill>
                <a:latin typeface="Oswald Regular"/>
                <a:ea typeface="Oswald Regular"/>
                <a:cs typeface="Oswald Regular"/>
                <a:sym typeface="Oswald Regular"/>
              </a:rPr>
              <a:t>5</a:t>
            </a:r>
            <a:endParaRPr sz="1300">
              <a:solidFill>
                <a:schemeClr val="lt1"/>
              </a:solidFill>
              <a:latin typeface="Oswald Regular"/>
              <a:ea typeface="Oswald Regular"/>
              <a:cs typeface="Oswald Regular"/>
              <a:sym typeface="Oswald Regular"/>
            </a:endParaRPr>
          </a:p>
        </p:txBody>
      </p:sp>
      <p:sp>
        <p:nvSpPr>
          <p:cNvPr id="310" name="Google Shape;310;p33"/>
          <p:cNvSpPr txBox="1"/>
          <p:nvPr/>
        </p:nvSpPr>
        <p:spPr>
          <a:xfrm>
            <a:off x="3258290" y="2546675"/>
            <a:ext cx="505800" cy="1761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0"/>
              </a:spcBef>
              <a:spcAft>
                <a:spcPts val="0"/>
              </a:spcAft>
              <a:buNone/>
            </a:pPr>
            <a:r>
              <a:rPr lang="es-ES" sz="1300">
                <a:solidFill>
                  <a:schemeClr val="lt1"/>
                </a:solidFill>
                <a:latin typeface="Oswald Regular"/>
                <a:ea typeface="Oswald Regular"/>
                <a:cs typeface="Oswald Regular"/>
                <a:sym typeface="Oswald Regular"/>
              </a:rPr>
              <a:t>2</a:t>
            </a:r>
            <a:endParaRPr sz="1300">
              <a:solidFill>
                <a:schemeClr val="lt1"/>
              </a:solidFill>
              <a:latin typeface="Oswald Regular"/>
              <a:ea typeface="Oswald Regular"/>
              <a:cs typeface="Oswald Regular"/>
              <a:sym typeface="Oswald Regular"/>
            </a:endParaRPr>
          </a:p>
        </p:txBody>
      </p:sp>
      <p:sp>
        <p:nvSpPr>
          <p:cNvPr id="311" name="Google Shape;311;p33"/>
          <p:cNvSpPr txBox="1"/>
          <p:nvPr/>
        </p:nvSpPr>
        <p:spPr>
          <a:xfrm>
            <a:off x="5057229" y="2543596"/>
            <a:ext cx="505800" cy="1761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0"/>
              </a:spcBef>
              <a:spcAft>
                <a:spcPts val="0"/>
              </a:spcAft>
              <a:buNone/>
            </a:pPr>
            <a:r>
              <a:rPr lang="es-ES" sz="1300">
                <a:solidFill>
                  <a:schemeClr val="lt1"/>
                </a:solidFill>
                <a:latin typeface="Oswald Regular"/>
                <a:ea typeface="Oswald Regular"/>
                <a:cs typeface="Oswald Regular"/>
                <a:sym typeface="Oswald Regular"/>
              </a:rPr>
              <a:t>4</a:t>
            </a:r>
            <a:endParaRPr sz="1300">
              <a:solidFill>
                <a:schemeClr val="lt1"/>
              </a:solidFill>
              <a:latin typeface="Oswald Regular"/>
              <a:ea typeface="Oswald Regular"/>
              <a:cs typeface="Oswald Regular"/>
              <a:sym typeface="Oswald Regular"/>
            </a:endParaRPr>
          </a:p>
        </p:txBody>
      </p:sp>
      <p:sp>
        <p:nvSpPr>
          <p:cNvPr id="312" name="Google Shape;312;p33"/>
          <p:cNvSpPr txBox="1"/>
          <p:nvPr/>
        </p:nvSpPr>
        <p:spPr>
          <a:xfrm>
            <a:off x="3644778" y="1184100"/>
            <a:ext cx="1535100" cy="255000"/>
          </a:xfrm>
          <a:prstGeom prst="rect">
            <a:avLst/>
          </a:prstGeom>
          <a:noFill/>
          <a:ln>
            <a:noFill/>
          </a:ln>
        </p:spPr>
        <p:txBody>
          <a:bodyPr spcFirstLastPara="1" wrap="square" lIns="0" tIns="6350" rIns="0" bIns="0" anchor="t" anchorCtr="0">
            <a:noAutofit/>
          </a:bodyPr>
          <a:lstStyle/>
          <a:p>
            <a:pPr marL="12700" marR="0" lvl="0" indent="0" algn="ctr" rtl="0">
              <a:lnSpc>
                <a:spcPct val="100000"/>
              </a:lnSpc>
              <a:spcBef>
                <a:spcPts val="0"/>
              </a:spcBef>
              <a:spcAft>
                <a:spcPts val="0"/>
              </a:spcAft>
              <a:buNone/>
            </a:pPr>
            <a:r>
              <a:rPr lang="es-ES" sz="1200">
                <a:solidFill>
                  <a:schemeClr val="dk1"/>
                </a:solidFill>
                <a:latin typeface="Nunito"/>
                <a:ea typeface="Nunito"/>
                <a:cs typeface="Nunito"/>
                <a:sym typeface="Nunito"/>
              </a:rPr>
              <a:t>Atsakingas už LSTA veiklos ir varžybų rezultatų viešinimą</a:t>
            </a:r>
            <a:endParaRPr sz="1200">
              <a:solidFill>
                <a:schemeClr val="dk1"/>
              </a:solidFill>
              <a:latin typeface="Nunito"/>
              <a:ea typeface="Nunito"/>
              <a:cs typeface="Nunito"/>
              <a:sym typeface="Nunito"/>
            </a:endParaRPr>
          </a:p>
        </p:txBody>
      </p:sp>
      <p:sp>
        <p:nvSpPr>
          <p:cNvPr id="313" name="Google Shape;313;p33"/>
          <p:cNvSpPr txBox="1"/>
          <p:nvPr/>
        </p:nvSpPr>
        <p:spPr>
          <a:xfrm>
            <a:off x="2764802" y="4317725"/>
            <a:ext cx="1495800" cy="255000"/>
          </a:xfrm>
          <a:prstGeom prst="rect">
            <a:avLst/>
          </a:prstGeom>
          <a:noFill/>
          <a:ln>
            <a:noFill/>
          </a:ln>
        </p:spPr>
        <p:txBody>
          <a:bodyPr spcFirstLastPara="1" wrap="square" lIns="0" tIns="6350" rIns="0" bIns="0" anchor="t" anchorCtr="0">
            <a:noAutofit/>
          </a:bodyPr>
          <a:lstStyle/>
          <a:p>
            <a:pPr marL="12700" marR="0" lvl="0" indent="0" algn="ctr" rtl="0">
              <a:lnSpc>
                <a:spcPct val="100000"/>
              </a:lnSpc>
              <a:spcBef>
                <a:spcPts val="0"/>
              </a:spcBef>
              <a:spcAft>
                <a:spcPts val="0"/>
              </a:spcAft>
              <a:buNone/>
            </a:pPr>
            <a:r>
              <a:rPr lang="es-ES" sz="1200">
                <a:solidFill>
                  <a:schemeClr val="dk1"/>
                </a:solidFill>
                <a:latin typeface="Nunito"/>
                <a:ea typeface="Nunito"/>
                <a:cs typeface="Nunito"/>
                <a:sym typeface="Nunito"/>
              </a:rPr>
              <a:t>Sportininkų atstovas, atsakingas už jaunimo amžiaus sportininkus</a:t>
            </a:r>
            <a:endParaRPr sz="1200">
              <a:solidFill>
                <a:schemeClr val="dk1"/>
              </a:solidFill>
              <a:latin typeface="Nunito"/>
              <a:ea typeface="Nunito"/>
              <a:cs typeface="Nunito"/>
              <a:sym typeface="Nunito"/>
            </a:endParaRPr>
          </a:p>
        </p:txBody>
      </p:sp>
      <p:sp>
        <p:nvSpPr>
          <p:cNvPr id="314" name="Google Shape;314;p33"/>
          <p:cNvSpPr txBox="1"/>
          <p:nvPr/>
        </p:nvSpPr>
        <p:spPr>
          <a:xfrm>
            <a:off x="1965425" y="1091100"/>
            <a:ext cx="1251900" cy="255000"/>
          </a:xfrm>
          <a:prstGeom prst="rect">
            <a:avLst/>
          </a:prstGeom>
          <a:noFill/>
          <a:ln>
            <a:noFill/>
          </a:ln>
        </p:spPr>
        <p:txBody>
          <a:bodyPr spcFirstLastPara="1" wrap="square" lIns="0" tIns="6350" rIns="0" bIns="0" anchor="t" anchorCtr="0">
            <a:noAutofit/>
          </a:bodyPr>
          <a:lstStyle/>
          <a:p>
            <a:pPr marL="12700" marR="0" lvl="0" indent="0" algn="ctr" rtl="0">
              <a:lnSpc>
                <a:spcPct val="100000"/>
              </a:lnSpc>
              <a:spcBef>
                <a:spcPts val="0"/>
              </a:spcBef>
              <a:spcAft>
                <a:spcPts val="0"/>
              </a:spcAft>
              <a:buNone/>
            </a:pPr>
            <a:r>
              <a:rPr lang="es-ES" sz="1200">
                <a:solidFill>
                  <a:schemeClr val="dk1"/>
                </a:solidFill>
                <a:latin typeface="Nunito"/>
                <a:ea typeface="Nunito"/>
                <a:cs typeface="Nunito"/>
                <a:sym typeface="Nunito"/>
              </a:rPr>
              <a:t>Atsakingas už specialistų kvalifikacijos kėlimą</a:t>
            </a:r>
            <a:endParaRPr sz="1200">
              <a:solidFill>
                <a:schemeClr val="dk1"/>
              </a:solidFill>
              <a:latin typeface="Nunito"/>
              <a:ea typeface="Nunito"/>
              <a:cs typeface="Nunito"/>
              <a:sym typeface="Nunito"/>
            </a:endParaRPr>
          </a:p>
        </p:txBody>
      </p:sp>
      <p:sp>
        <p:nvSpPr>
          <p:cNvPr id="315" name="Google Shape;315;p33"/>
          <p:cNvSpPr txBox="1"/>
          <p:nvPr/>
        </p:nvSpPr>
        <p:spPr>
          <a:xfrm>
            <a:off x="5607335" y="1184125"/>
            <a:ext cx="1213500" cy="255000"/>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s-ES" sz="1200">
                <a:solidFill>
                  <a:schemeClr val="dk1"/>
                </a:solidFill>
                <a:latin typeface="Nunito"/>
                <a:ea typeface="Nunito"/>
                <a:cs typeface="Nunito"/>
                <a:sym typeface="Nunito"/>
              </a:rPr>
              <a:t>Sporto renginių organizavimo asistentas</a:t>
            </a:r>
            <a:endParaRPr sz="1200">
              <a:solidFill>
                <a:schemeClr val="dk1"/>
              </a:solidFill>
              <a:latin typeface="Nunito"/>
              <a:ea typeface="Nunito"/>
              <a:cs typeface="Nunito"/>
              <a:sym typeface="Nunito"/>
            </a:endParaRPr>
          </a:p>
        </p:txBody>
      </p:sp>
      <p:sp>
        <p:nvSpPr>
          <p:cNvPr id="316" name="Google Shape;316;p33"/>
          <p:cNvSpPr txBox="1"/>
          <p:nvPr/>
        </p:nvSpPr>
        <p:spPr>
          <a:xfrm>
            <a:off x="4542526" y="4317725"/>
            <a:ext cx="1535100" cy="255000"/>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Clr>
                <a:schemeClr val="dk1"/>
              </a:buClr>
              <a:buFont typeface="Arial"/>
              <a:buNone/>
            </a:pPr>
            <a:r>
              <a:rPr lang="es-ES" sz="1200">
                <a:solidFill>
                  <a:schemeClr val="dk1"/>
                </a:solidFill>
                <a:latin typeface="Nunito"/>
                <a:ea typeface="Nunito"/>
                <a:cs typeface="Nunito"/>
                <a:sym typeface="Nunito"/>
              </a:rPr>
              <a:t>Atstovas senjorų bendruomenei ir klubams</a:t>
            </a:r>
            <a:endParaRPr sz="1200">
              <a:solidFill>
                <a:schemeClr val="dk1"/>
              </a:solidFill>
              <a:latin typeface="Nunito"/>
              <a:ea typeface="Nunito"/>
              <a:cs typeface="Nunito"/>
              <a:sym typeface="Nunito"/>
            </a:endParaRPr>
          </a:p>
          <a:p>
            <a:pPr marL="12700" marR="0" lvl="0" indent="0" algn="ctr" rtl="0">
              <a:lnSpc>
                <a:spcPct val="100000"/>
              </a:lnSpc>
              <a:spcBef>
                <a:spcPts val="0"/>
              </a:spcBef>
              <a:spcAft>
                <a:spcPts val="0"/>
              </a:spcAft>
              <a:buNone/>
            </a:pPr>
            <a:endParaRPr sz="1200">
              <a:solidFill>
                <a:schemeClr val="dk1"/>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34"/>
          <p:cNvSpPr txBox="1">
            <a:spLocks noGrp="1"/>
          </p:cNvSpPr>
          <p:nvPr>
            <p:ph type="ctrTitle"/>
          </p:nvPr>
        </p:nvSpPr>
        <p:spPr>
          <a:xfrm>
            <a:off x="1498975" y="2260125"/>
            <a:ext cx="6445800" cy="56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dirty="0">
                <a:solidFill>
                  <a:schemeClr val="lt1"/>
                </a:solidFill>
              </a:rPr>
              <a:t>2. </a:t>
            </a:r>
            <a:r>
              <a:rPr lang="es-ES" dirty="0" err="1">
                <a:solidFill>
                  <a:schemeClr val="lt1"/>
                </a:solidFill>
              </a:rPr>
              <a:t>Kelti</a:t>
            </a:r>
            <a:r>
              <a:rPr lang="es-ES" dirty="0">
                <a:solidFill>
                  <a:schemeClr val="lt1"/>
                </a:solidFill>
              </a:rPr>
              <a:t> </a:t>
            </a:r>
            <a:r>
              <a:rPr lang="es-ES" dirty="0" err="1">
                <a:solidFill>
                  <a:schemeClr val="lt1"/>
                </a:solidFill>
              </a:rPr>
              <a:t>sporto</a:t>
            </a:r>
            <a:r>
              <a:rPr lang="es-ES" dirty="0">
                <a:solidFill>
                  <a:schemeClr val="lt1"/>
                </a:solidFill>
              </a:rPr>
              <a:t> </a:t>
            </a:r>
            <a:r>
              <a:rPr lang="es-ES" dirty="0" err="1">
                <a:solidFill>
                  <a:schemeClr val="lt1"/>
                </a:solidFill>
              </a:rPr>
              <a:t>specialistų</a:t>
            </a:r>
            <a:r>
              <a:rPr lang="es-ES" dirty="0">
                <a:solidFill>
                  <a:schemeClr val="lt1"/>
                </a:solidFill>
              </a:rPr>
              <a:t> - </a:t>
            </a:r>
            <a:endParaRPr dirty="0">
              <a:solidFill>
                <a:schemeClr val="lt1"/>
              </a:solidFill>
            </a:endParaRPr>
          </a:p>
          <a:p>
            <a:pPr marL="0" lvl="0" indent="0" algn="l" rtl="0">
              <a:spcBef>
                <a:spcPts val="0"/>
              </a:spcBef>
              <a:spcAft>
                <a:spcPts val="0"/>
              </a:spcAft>
              <a:buNone/>
            </a:pPr>
            <a:r>
              <a:rPr lang="es-ES" dirty="0" err="1">
                <a:solidFill>
                  <a:schemeClr val="dk2"/>
                </a:solidFill>
              </a:rPr>
              <a:t>trenerių</a:t>
            </a:r>
            <a:r>
              <a:rPr lang="es-ES" dirty="0">
                <a:solidFill>
                  <a:schemeClr val="dk2"/>
                </a:solidFill>
              </a:rPr>
              <a:t> ir </a:t>
            </a:r>
            <a:r>
              <a:rPr lang="es-ES" dirty="0" err="1">
                <a:solidFill>
                  <a:schemeClr val="dk2"/>
                </a:solidFill>
              </a:rPr>
              <a:t>teisėjų</a:t>
            </a:r>
            <a:r>
              <a:rPr lang="es-ES" dirty="0">
                <a:solidFill>
                  <a:schemeClr val="dk2"/>
                </a:solidFill>
              </a:rPr>
              <a:t> - </a:t>
            </a:r>
            <a:r>
              <a:rPr lang="es-ES" dirty="0" err="1">
                <a:solidFill>
                  <a:srgbClr val="FFFFFF"/>
                </a:solidFill>
              </a:rPr>
              <a:t>kvalifikaciją</a:t>
            </a:r>
            <a:endParaRPr dirty="0">
              <a:solidFill>
                <a:srgbClr val="FFFFFF"/>
              </a:solidFill>
            </a:endParaRPr>
          </a:p>
        </p:txBody>
      </p:sp>
      <p:sp>
        <p:nvSpPr>
          <p:cNvPr id="322" name="Google Shape;322;p34"/>
          <p:cNvSpPr txBox="1">
            <a:spLocks noGrp="1"/>
          </p:cNvSpPr>
          <p:nvPr>
            <p:ph type="title" idx="2"/>
          </p:nvPr>
        </p:nvSpPr>
        <p:spPr>
          <a:xfrm>
            <a:off x="1075250" y="2880050"/>
            <a:ext cx="7905300" cy="325200"/>
          </a:xfrm>
          <a:prstGeom prst="rect">
            <a:avLst/>
          </a:prstGeom>
        </p:spPr>
        <p:txBody>
          <a:bodyPr spcFirstLastPara="1" wrap="square" lIns="0" tIns="0" rIns="0" bIns="0" anchor="t" anchorCtr="0">
            <a:noAutofit/>
          </a:bodyPr>
          <a:lstStyle/>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Užmegzti</a:t>
            </a:r>
            <a:r>
              <a:rPr lang="es-ES" sz="1300" dirty="0">
                <a:solidFill>
                  <a:schemeClr val="lt1"/>
                </a:solidFill>
              </a:rPr>
              <a:t> </a:t>
            </a:r>
            <a:r>
              <a:rPr lang="es-ES" sz="1300" dirty="0" err="1">
                <a:solidFill>
                  <a:schemeClr val="lt1"/>
                </a:solidFill>
              </a:rPr>
              <a:t>glaudų</a:t>
            </a:r>
            <a:r>
              <a:rPr lang="es-ES" sz="1300" dirty="0">
                <a:solidFill>
                  <a:schemeClr val="lt1"/>
                </a:solidFill>
              </a:rPr>
              <a:t> </a:t>
            </a:r>
            <a:r>
              <a:rPr lang="es-ES" sz="1300" dirty="0" err="1">
                <a:solidFill>
                  <a:schemeClr val="lt1"/>
                </a:solidFill>
              </a:rPr>
              <a:t>ryšį</a:t>
            </a:r>
            <a:r>
              <a:rPr lang="es-ES" sz="1300" dirty="0">
                <a:solidFill>
                  <a:schemeClr val="lt1"/>
                </a:solidFill>
              </a:rPr>
              <a:t> ir </a:t>
            </a:r>
            <a:r>
              <a:rPr lang="es-ES" sz="1300" dirty="0" err="1">
                <a:solidFill>
                  <a:schemeClr val="lt1"/>
                </a:solidFill>
              </a:rPr>
              <a:t>bendradarbiavimą</a:t>
            </a:r>
            <a:r>
              <a:rPr lang="es-ES" sz="1300" dirty="0">
                <a:solidFill>
                  <a:schemeClr val="lt1"/>
                </a:solidFill>
              </a:rPr>
              <a:t> su </a:t>
            </a:r>
            <a:r>
              <a:rPr lang="es-ES" sz="1300" dirty="0" err="1">
                <a:solidFill>
                  <a:schemeClr val="lt1"/>
                </a:solidFill>
              </a:rPr>
              <a:t>aukštosiomis</a:t>
            </a:r>
            <a:r>
              <a:rPr lang="es-ES" sz="1300" dirty="0">
                <a:solidFill>
                  <a:schemeClr val="lt1"/>
                </a:solidFill>
              </a:rPr>
              <a:t> </a:t>
            </a:r>
            <a:r>
              <a:rPr lang="es-ES" sz="1300" dirty="0" err="1">
                <a:solidFill>
                  <a:schemeClr val="lt1"/>
                </a:solidFill>
              </a:rPr>
              <a:t>mokyklomis</a:t>
            </a:r>
            <a:r>
              <a:rPr lang="es-ES" sz="1300" dirty="0">
                <a:solidFill>
                  <a:schemeClr val="lt1"/>
                </a:solidFill>
              </a:rPr>
              <a:t>, </a:t>
            </a:r>
            <a:r>
              <a:rPr lang="es-ES" sz="1300" dirty="0" err="1">
                <a:solidFill>
                  <a:schemeClr val="lt1"/>
                </a:solidFill>
              </a:rPr>
              <a:t>kuriose</a:t>
            </a:r>
            <a:r>
              <a:rPr lang="es-ES" sz="1300" dirty="0">
                <a:solidFill>
                  <a:schemeClr val="lt1"/>
                </a:solidFill>
              </a:rPr>
              <a:t> </a:t>
            </a:r>
            <a:r>
              <a:rPr lang="es-ES" sz="1300" dirty="0" err="1">
                <a:solidFill>
                  <a:schemeClr val="lt1"/>
                </a:solidFill>
              </a:rPr>
              <a:t>ruošiami</a:t>
            </a:r>
            <a:r>
              <a:rPr lang="es-ES" sz="1300" dirty="0">
                <a:solidFill>
                  <a:schemeClr val="lt1"/>
                </a:solidFill>
              </a:rPr>
              <a:t> </a:t>
            </a:r>
            <a:r>
              <a:rPr lang="es-ES" sz="1300" dirty="0" err="1">
                <a:solidFill>
                  <a:schemeClr val="lt1"/>
                </a:solidFill>
              </a:rPr>
              <a:t>treneriai</a:t>
            </a:r>
            <a:r>
              <a:rPr lang="es-ES" sz="1300" dirty="0">
                <a:solidFill>
                  <a:schemeClr val="lt1"/>
                </a:solidFill>
              </a:rPr>
              <a:t>. </a:t>
            </a:r>
            <a:r>
              <a:rPr lang="es-ES" sz="1300" dirty="0" err="1">
                <a:solidFill>
                  <a:schemeClr val="lt1"/>
                </a:solidFill>
              </a:rPr>
              <a:t>Studentai</a:t>
            </a:r>
            <a:r>
              <a:rPr lang="es-ES" sz="1300" dirty="0">
                <a:solidFill>
                  <a:schemeClr val="lt1"/>
                </a:solidFill>
              </a:rPr>
              <a:t>, </a:t>
            </a:r>
            <a:r>
              <a:rPr lang="es-ES" sz="1300" dirty="0" err="1">
                <a:solidFill>
                  <a:schemeClr val="lt1"/>
                </a:solidFill>
              </a:rPr>
              <a:t>atliekantys</a:t>
            </a:r>
            <a:r>
              <a:rPr lang="es-ES" sz="1300" dirty="0">
                <a:solidFill>
                  <a:schemeClr val="lt1"/>
                </a:solidFill>
              </a:rPr>
              <a:t> </a:t>
            </a:r>
            <a:r>
              <a:rPr lang="es-ES" sz="1300" dirty="0" err="1">
                <a:solidFill>
                  <a:schemeClr val="lt1"/>
                </a:solidFill>
              </a:rPr>
              <a:t>praktiką</a:t>
            </a:r>
            <a:r>
              <a:rPr lang="es-ES" sz="1300" dirty="0">
                <a:solidFill>
                  <a:schemeClr val="lt1"/>
                </a:solidFill>
              </a:rPr>
              <a:t> </a:t>
            </a:r>
            <a:r>
              <a:rPr lang="es-ES" sz="1300" dirty="0" err="1">
                <a:solidFill>
                  <a:schemeClr val="lt1"/>
                </a:solidFill>
              </a:rPr>
              <a:t>turi</a:t>
            </a:r>
            <a:r>
              <a:rPr lang="es-ES" sz="1300" dirty="0">
                <a:solidFill>
                  <a:schemeClr val="lt1"/>
                </a:solidFill>
              </a:rPr>
              <a:t> </a:t>
            </a:r>
            <a:r>
              <a:rPr lang="es-ES" sz="1300" dirty="0" err="1">
                <a:solidFill>
                  <a:schemeClr val="lt1"/>
                </a:solidFill>
              </a:rPr>
              <a:t>būti</a:t>
            </a:r>
            <a:r>
              <a:rPr lang="es-ES" sz="1300" dirty="0">
                <a:solidFill>
                  <a:schemeClr val="lt1"/>
                </a:solidFill>
              </a:rPr>
              <a:t> </a:t>
            </a:r>
            <a:r>
              <a:rPr lang="es-ES" sz="1300" dirty="0" err="1">
                <a:solidFill>
                  <a:schemeClr val="lt1"/>
                </a:solidFill>
              </a:rPr>
              <a:t>tinkamai</a:t>
            </a:r>
            <a:r>
              <a:rPr lang="es-ES" sz="1300" dirty="0">
                <a:solidFill>
                  <a:schemeClr val="lt1"/>
                </a:solidFill>
              </a:rPr>
              <a:t> </a:t>
            </a:r>
            <a:r>
              <a:rPr lang="es-ES" sz="1300" dirty="0" err="1">
                <a:solidFill>
                  <a:schemeClr val="lt1"/>
                </a:solidFill>
              </a:rPr>
              <a:t>priskiriami</a:t>
            </a:r>
            <a:r>
              <a:rPr lang="es-ES" sz="1300" dirty="0">
                <a:solidFill>
                  <a:schemeClr val="lt1"/>
                </a:solidFill>
              </a:rPr>
              <a:t> </a:t>
            </a:r>
            <a:r>
              <a:rPr lang="es-ES" sz="1300" dirty="0" err="1">
                <a:solidFill>
                  <a:schemeClr val="lt1"/>
                </a:solidFill>
              </a:rPr>
              <a:t>kompetentingiems</a:t>
            </a:r>
            <a:r>
              <a:rPr lang="es-ES" sz="1300" dirty="0">
                <a:solidFill>
                  <a:schemeClr val="lt1"/>
                </a:solidFill>
              </a:rPr>
              <a:t> </a:t>
            </a:r>
            <a:r>
              <a:rPr lang="es-ES" sz="1300" dirty="0" err="1">
                <a:solidFill>
                  <a:schemeClr val="lt1"/>
                </a:solidFill>
              </a:rPr>
              <a:t>specialistams</a:t>
            </a:r>
            <a:r>
              <a:rPr lang="es-ES" sz="1300" dirty="0">
                <a:solidFill>
                  <a:schemeClr val="lt1"/>
                </a:solidFill>
              </a:rPr>
              <a:t>, </a:t>
            </a:r>
            <a:r>
              <a:rPr lang="es-ES" sz="1300" dirty="0" err="1">
                <a:solidFill>
                  <a:schemeClr val="lt1"/>
                </a:solidFill>
              </a:rPr>
              <a:t>kurie</a:t>
            </a:r>
            <a:r>
              <a:rPr lang="es-ES" sz="1300" dirty="0">
                <a:solidFill>
                  <a:schemeClr val="lt1"/>
                </a:solidFill>
              </a:rPr>
              <a:t> </a:t>
            </a:r>
            <a:r>
              <a:rPr lang="es-ES" sz="1300" dirty="0" err="1">
                <a:solidFill>
                  <a:schemeClr val="lt1"/>
                </a:solidFill>
              </a:rPr>
              <a:t>perduotų</a:t>
            </a:r>
            <a:r>
              <a:rPr lang="es-ES" sz="1300" dirty="0">
                <a:solidFill>
                  <a:schemeClr val="lt1"/>
                </a:solidFill>
              </a:rPr>
              <a:t> </a:t>
            </a:r>
            <a:r>
              <a:rPr lang="es-ES" sz="1300" dirty="0" err="1">
                <a:solidFill>
                  <a:schemeClr val="lt1"/>
                </a:solidFill>
              </a:rPr>
              <a:t>savo</a:t>
            </a:r>
            <a:r>
              <a:rPr lang="es-ES" sz="1300" dirty="0">
                <a:solidFill>
                  <a:schemeClr val="lt1"/>
                </a:solidFill>
              </a:rPr>
              <a:t> </a:t>
            </a:r>
            <a:r>
              <a:rPr lang="es-ES" sz="1300" dirty="0" err="1">
                <a:solidFill>
                  <a:schemeClr val="lt1"/>
                </a:solidFill>
              </a:rPr>
              <a:t>ilgametę</a:t>
            </a:r>
            <a:r>
              <a:rPr lang="es-ES" sz="1300" dirty="0">
                <a:solidFill>
                  <a:schemeClr val="lt1"/>
                </a:solidFill>
              </a:rPr>
              <a:t> </a:t>
            </a:r>
            <a:r>
              <a:rPr lang="es-ES" sz="1300" dirty="0" err="1">
                <a:solidFill>
                  <a:schemeClr val="lt1"/>
                </a:solidFill>
              </a:rPr>
              <a:t>patirtį</a:t>
            </a:r>
            <a:r>
              <a:rPr lang="es-ES" sz="1300" dirty="0">
                <a:solidFill>
                  <a:schemeClr val="lt1"/>
                </a:solidFill>
              </a:rPr>
              <a:t> ir </a:t>
            </a:r>
            <a:r>
              <a:rPr lang="es-ES" sz="1300" dirty="0" err="1">
                <a:solidFill>
                  <a:schemeClr val="lt1"/>
                </a:solidFill>
              </a:rPr>
              <a:t>tuo</a:t>
            </a:r>
            <a:r>
              <a:rPr lang="es-ES" sz="1300" dirty="0">
                <a:solidFill>
                  <a:schemeClr val="lt1"/>
                </a:solidFill>
              </a:rPr>
              <a:t> </a:t>
            </a:r>
            <a:r>
              <a:rPr lang="es-ES" sz="1300" dirty="0" err="1">
                <a:solidFill>
                  <a:schemeClr val="lt1"/>
                </a:solidFill>
              </a:rPr>
              <a:t>pačiu</a:t>
            </a:r>
            <a:r>
              <a:rPr lang="es-ES" sz="1300" dirty="0">
                <a:solidFill>
                  <a:schemeClr val="lt1"/>
                </a:solidFill>
              </a:rPr>
              <a:t> </a:t>
            </a:r>
            <a:r>
              <a:rPr lang="es-ES" sz="1300" dirty="0" err="1">
                <a:solidFill>
                  <a:schemeClr val="lt1"/>
                </a:solidFill>
              </a:rPr>
              <a:t>perimtų</a:t>
            </a:r>
            <a:r>
              <a:rPr lang="es-ES" sz="1300" dirty="0">
                <a:solidFill>
                  <a:schemeClr val="lt1"/>
                </a:solidFill>
              </a:rPr>
              <a:t> </a:t>
            </a:r>
            <a:r>
              <a:rPr lang="es-ES" sz="1300" dirty="0" err="1">
                <a:solidFill>
                  <a:schemeClr val="lt1"/>
                </a:solidFill>
              </a:rPr>
              <a:t>iš</a:t>
            </a:r>
            <a:r>
              <a:rPr lang="es-ES" sz="1300" dirty="0">
                <a:solidFill>
                  <a:schemeClr val="lt1"/>
                </a:solidFill>
              </a:rPr>
              <a:t> </a:t>
            </a:r>
            <a:r>
              <a:rPr lang="es-ES" sz="1300" dirty="0" err="1">
                <a:solidFill>
                  <a:schemeClr val="lt1"/>
                </a:solidFill>
              </a:rPr>
              <a:t>studentų</a:t>
            </a:r>
            <a:r>
              <a:rPr lang="es-ES" sz="1300" dirty="0">
                <a:solidFill>
                  <a:schemeClr val="lt1"/>
                </a:solidFill>
              </a:rPr>
              <a:t> </a:t>
            </a:r>
            <a:r>
              <a:rPr lang="es-ES" sz="1300" dirty="0" err="1">
                <a:solidFill>
                  <a:schemeClr val="lt1"/>
                </a:solidFill>
              </a:rPr>
              <a:t>modernius</a:t>
            </a:r>
            <a:r>
              <a:rPr lang="es-ES" sz="1300" dirty="0">
                <a:solidFill>
                  <a:schemeClr val="lt1"/>
                </a:solidFill>
              </a:rPr>
              <a:t> </a:t>
            </a:r>
            <a:r>
              <a:rPr lang="es-ES" sz="1300" dirty="0" err="1">
                <a:solidFill>
                  <a:schemeClr val="lt1"/>
                </a:solidFill>
              </a:rPr>
              <a:t>mokymo</a:t>
            </a:r>
            <a:r>
              <a:rPr lang="es-ES" sz="1300" dirty="0">
                <a:solidFill>
                  <a:schemeClr val="lt1"/>
                </a:solidFill>
              </a:rPr>
              <a:t> </a:t>
            </a:r>
            <a:r>
              <a:rPr lang="es-ES" sz="1300" dirty="0" err="1">
                <a:solidFill>
                  <a:schemeClr val="lt1"/>
                </a:solidFill>
              </a:rPr>
              <a:t>būdus</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Rengti</a:t>
            </a:r>
            <a:r>
              <a:rPr lang="es-ES" sz="1300" dirty="0">
                <a:solidFill>
                  <a:schemeClr val="lt1"/>
                </a:solidFill>
              </a:rPr>
              <a:t> </a:t>
            </a:r>
            <a:r>
              <a:rPr lang="es-ES" sz="1300" dirty="0" err="1">
                <a:solidFill>
                  <a:schemeClr val="lt1"/>
                </a:solidFill>
              </a:rPr>
              <a:t>specializacijos</a:t>
            </a:r>
            <a:r>
              <a:rPr lang="es-ES" sz="1300" dirty="0">
                <a:solidFill>
                  <a:schemeClr val="lt1"/>
                </a:solidFill>
              </a:rPr>
              <a:t> </a:t>
            </a:r>
            <a:r>
              <a:rPr lang="es-ES" sz="1300" dirty="0" err="1">
                <a:solidFill>
                  <a:schemeClr val="lt1"/>
                </a:solidFill>
              </a:rPr>
              <a:t>kėlimo</a:t>
            </a:r>
            <a:r>
              <a:rPr lang="es-ES" sz="1300" dirty="0">
                <a:solidFill>
                  <a:schemeClr val="lt1"/>
                </a:solidFill>
              </a:rPr>
              <a:t> </a:t>
            </a:r>
            <a:r>
              <a:rPr lang="es-ES" sz="1300" dirty="0" err="1">
                <a:solidFill>
                  <a:schemeClr val="lt1"/>
                </a:solidFill>
              </a:rPr>
              <a:t>kursus</a:t>
            </a:r>
            <a:r>
              <a:rPr lang="es-ES" sz="1300" dirty="0">
                <a:solidFill>
                  <a:schemeClr val="lt1"/>
                </a:solidFill>
              </a:rPr>
              <a:t>, </a:t>
            </a:r>
            <a:r>
              <a:rPr lang="es-ES" sz="1300" dirty="0" err="1">
                <a:solidFill>
                  <a:schemeClr val="lt1"/>
                </a:solidFill>
              </a:rPr>
              <a:t>seminarus</a:t>
            </a:r>
            <a:r>
              <a:rPr lang="es-ES" sz="1300" dirty="0">
                <a:solidFill>
                  <a:schemeClr val="lt1"/>
                </a:solidFill>
              </a:rPr>
              <a:t>, </a:t>
            </a:r>
            <a:r>
              <a:rPr lang="es-ES" sz="1300" dirty="0" err="1">
                <a:solidFill>
                  <a:schemeClr val="lt1"/>
                </a:solidFill>
              </a:rPr>
              <a:t>skatinti</a:t>
            </a:r>
            <a:r>
              <a:rPr lang="es-ES" sz="1300" dirty="0">
                <a:solidFill>
                  <a:schemeClr val="lt1"/>
                </a:solidFill>
              </a:rPr>
              <a:t> </a:t>
            </a:r>
            <a:r>
              <a:rPr lang="es-ES" sz="1300" dirty="0" err="1">
                <a:solidFill>
                  <a:schemeClr val="lt1"/>
                </a:solidFill>
              </a:rPr>
              <a:t>dalyvauti</a:t>
            </a:r>
            <a:r>
              <a:rPr lang="es-ES" sz="1300" dirty="0">
                <a:solidFill>
                  <a:schemeClr val="lt1"/>
                </a:solidFill>
              </a:rPr>
              <a:t> </a:t>
            </a:r>
            <a:r>
              <a:rPr lang="es-ES" sz="1300" dirty="0" err="1">
                <a:solidFill>
                  <a:schemeClr val="lt1"/>
                </a:solidFill>
              </a:rPr>
              <a:t>stažuotėse</a:t>
            </a:r>
            <a:r>
              <a:rPr lang="es-ES" sz="1300" dirty="0">
                <a:solidFill>
                  <a:schemeClr val="lt1"/>
                </a:solidFill>
              </a:rPr>
              <a:t>, </a:t>
            </a:r>
            <a:r>
              <a:rPr lang="es-ES" sz="1300" dirty="0" err="1">
                <a:solidFill>
                  <a:schemeClr val="lt1"/>
                </a:solidFill>
              </a:rPr>
              <a:t>mokslinėse</a:t>
            </a:r>
            <a:r>
              <a:rPr lang="es-ES" sz="1300" dirty="0">
                <a:solidFill>
                  <a:schemeClr val="lt1"/>
                </a:solidFill>
              </a:rPr>
              <a:t> </a:t>
            </a:r>
            <a:r>
              <a:rPr lang="es-ES" sz="1300" dirty="0" err="1">
                <a:solidFill>
                  <a:schemeClr val="lt1"/>
                </a:solidFill>
              </a:rPr>
              <a:t>konferencijose</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Bendradarbiauti</a:t>
            </a:r>
            <a:r>
              <a:rPr lang="es-ES" sz="1300" dirty="0">
                <a:solidFill>
                  <a:schemeClr val="lt1"/>
                </a:solidFill>
              </a:rPr>
              <a:t> su </a:t>
            </a:r>
            <a:r>
              <a:rPr lang="es-ES" sz="1300" dirty="0" err="1">
                <a:solidFill>
                  <a:schemeClr val="lt1"/>
                </a:solidFill>
              </a:rPr>
              <a:t>dėstytojais</a:t>
            </a:r>
            <a:r>
              <a:rPr lang="es-ES" sz="1300" dirty="0">
                <a:solidFill>
                  <a:schemeClr val="lt1"/>
                </a:solidFill>
              </a:rPr>
              <a:t> ir </a:t>
            </a:r>
            <a:r>
              <a:rPr lang="es-ES" sz="1300" dirty="0" err="1">
                <a:solidFill>
                  <a:schemeClr val="lt1"/>
                </a:solidFill>
              </a:rPr>
              <a:t>treneriais</a:t>
            </a:r>
            <a:r>
              <a:rPr lang="es-ES" sz="1300" dirty="0">
                <a:solidFill>
                  <a:schemeClr val="lt1"/>
                </a:solidFill>
              </a:rPr>
              <a:t> </a:t>
            </a:r>
            <a:r>
              <a:rPr lang="es-ES" sz="1300" dirty="0" err="1">
                <a:solidFill>
                  <a:schemeClr val="lt1"/>
                </a:solidFill>
              </a:rPr>
              <a:t>dėl</a:t>
            </a:r>
            <a:r>
              <a:rPr lang="es-ES" sz="1300" dirty="0">
                <a:solidFill>
                  <a:schemeClr val="lt1"/>
                </a:solidFill>
              </a:rPr>
              <a:t> </a:t>
            </a:r>
            <a:r>
              <a:rPr lang="es-ES" sz="1300" dirty="0" err="1">
                <a:solidFill>
                  <a:schemeClr val="lt1"/>
                </a:solidFill>
              </a:rPr>
              <a:t>informacijos</a:t>
            </a:r>
            <a:r>
              <a:rPr lang="es-ES" sz="1300" dirty="0">
                <a:solidFill>
                  <a:schemeClr val="lt1"/>
                </a:solidFill>
              </a:rPr>
              <a:t> </a:t>
            </a:r>
            <a:r>
              <a:rPr lang="es-ES" sz="1300" dirty="0" err="1">
                <a:solidFill>
                  <a:schemeClr val="lt1"/>
                </a:solidFill>
              </a:rPr>
              <a:t>rinkimo</a:t>
            </a:r>
            <a:r>
              <a:rPr lang="es-ES" sz="1300" dirty="0">
                <a:solidFill>
                  <a:schemeClr val="lt1"/>
                </a:solidFill>
              </a:rPr>
              <a:t> </a:t>
            </a:r>
            <a:r>
              <a:rPr lang="es-ES" sz="1300" dirty="0" err="1">
                <a:solidFill>
                  <a:schemeClr val="lt1"/>
                </a:solidFill>
              </a:rPr>
              <a:t>stalo</a:t>
            </a:r>
            <a:r>
              <a:rPr lang="es-ES" sz="1300" dirty="0">
                <a:solidFill>
                  <a:schemeClr val="lt1"/>
                </a:solidFill>
              </a:rPr>
              <a:t> </a:t>
            </a:r>
            <a:r>
              <a:rPr lang="es-ES" sz="1300" dirty="0" err="1">
                <a:solidFill>
                  <a:schemeClr val="lt1"/>
                </a:solidFill>
              </a:rPr>
              <a:t>teniso</a:t>
            </a:r>
            <a:r>
              <a:rPr lang="es-ES" sz="1300" dirty="0">
                <a:solidFill>
                  <a:schemeClr val="lt1"/>
                </a:solidFill>
              </a:rPr>
              <a:t> </a:t>
            </a:r>
            <a:r>
              <a:rPr lang="es-ES" sz="1300" dirty="0" err="1">
                <a:solidFill>
                  <a:schemeClr val="lt1"/>
                </a:solidFill>
              </a:rPr>
              <a:t>vystymui</a:t>
            </a:r>
            <a:r>
              <a:rPr lang="es-ES" sz="1300" dirty="0">
                <a:solidFill>
                  <a:schemeClr val="lt1"/>
                </a:solidFill>
              </a:rPr>
              <a:t> ir </a:t>
            </a:r>
            <a:r>
              <a:rPr lang="es-ES" sz="1300" dirty="0" err="1">
                <a:solidFill>
                  <a:schemeClr val="lt1"/>
                </a:solidFill>
              </a:rPr>
              <a:t>užduočių</a:t>
            </a:r>
            <a:r>
              <a:rPr lang="es-ES" sz="1300" dirty="0">
                <a:solidFill>
                  <a:schemeClr val="lt1"/>
                </a:solidFill>
              </a:rPr>
              <a:t> </a:t>
            </a:r>
            <a:r>
              <a:rPr lang="es-ES" sz="1300" dirty="0" err="1">
                <a:solidFill>
                  <a:schemeClr val="lt1"/>
                </a:solidFill>
              </a:rPr>
              <a:t>pateikimo</a:t>
            </a:r>
            <a:r>
              <a:rPr lang="es-ES" sz="1300" dirty="0">
                <a:solidFill>
                  <a:schemeClr val="lt1"/>
                </a:solidFill>
              </a:rPr>
              <a:t> </a:t>
            </a:r>
            <a:r>
              <a:rPr lang="es-ES" sz="1300" dirty="0" err="1">
                <a:solidFill>
                  <a:schemeClr val="lt1"/>
                </a:solidFill>
              </a:rPr>
              <a:t>studentams</a:t>
            </a:r>
            <a:r>
              <a:rPr lang="es-ES" sz="1300" dirty="0">
                <a:solidFill>
                  <a:schemeClr val="lt1"/>
                </a:solidFill>
              </a:rPr>
              <a:t>. </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Organizuoti</a:t>
            </a:r>
            <a:r>
              <a:rPr lang="es-ES" sz="1300" dirty="0">
                <a:solidFill>
                  <a:schemeClr val="lt1"/>
                </a:solidFill>
              </a:rPr>
              <a:t> </a:t>
            </a:r>
            <a:r>
              <a:rPr lang="es-ES" sz="1300" dirty="0" err="1">
                <a:solidFill>
                  <a:schemeClr val="lt1"/>
                </a:solidFill>
              </a:rPr>
              <a:t>tarptautinius</a:t>
            </a:r>
            <a:r>
              <a:rPr lang="es-ES" sz="1300" dirty="0">
                <a:solidFill>
                  <a:schemeClr val="lt1"/>
                </a:solidFill>
              </a:rPr>
              <a:t> </a:t>
            </a:r>
            <a:r>
              <a:rPr lang="es-ES" sz="1300" dirty="0" err="1">
                <a:solidFill>
                  <a:schemeClr val="lt1"/>
                </a:solidFill>
              </a:rPr>
              <a:t>stalo</a:t>
            </a:r>
            <a:r>
              <a:rPr lang="es-ES" sz="1300" dirty="0">
                <a:solidFill>
                  <a:schemeClr val="lt1"/>
                </a:solidFill>
              </a:rPr>
              <a:t> </a:t>
            </a:r>
            <a:r>
              <a:rPr lang="es-ES" sz="1300" dirty="0" err="1">
                <a:solidFill>
                  <a:schemeClr val="lt1"/>
                </a:solidFill>
              </a:rPr>
              <a:t>teniso</a:t>
            </a:r>
            <a:r>
              <a:rPr lang="es-ES" sz="1300" dirty="0">
                <a:solidFill>
                  <a:schemeClr val="lt1"/>
                </a:solidFill>
              </a:rPr>
              <a:t> </a:t>
            </a:r>
            <a:r>
              <a:rPr lang="es-ES" sz="1300" dirty="0" err="1">
                <a:solidFill>
                  <a:schemeClr val="lt1"/>
                </a:solidFill>
              </a:rPr>
              <a:t>teisėjų</a:t>
            </a:r>
            <a:r>
              <a:rPr lang="es-ES" sz="1300" dirty="0">
                <a:solidFill>
                  <a:schemeClr val="lt1"/>
                </a:solidFill>
              </a:rPr>
              <a:t> </a:t>
            </a:r>
            <a:r>
              <a:rPr lang="es-ES" sz="1300" dirty="0" err="1">
                <a:solidFill>
                  <a:schemeClr val="lt1"/>
                </a:solidFill>
              </a:rPr>
              <a:t>seminarus</a:t>
            </a:r>
            <a:r>
              <a:rPr lang="es-ES" sz="1300" dirty="0">
                <a:solidFill>
                  <a:schemeClr val="lt1"/>
                </a:solidFill>
              </a:rPr>
              <a:t> – </a:t>
            </a:r>
            <a:r>
              <a:rPr lang="es-ES" sz="1300" dirty="0" err="1">
                <a:solidFill>
                  <a:schemeClr val="lt1"/>
                </a:solidFill>
              </a:rPr>
              <a:t>kviesti</a:t>
            </a:r>
            <a:r>
              <a:rPr lang="es-ES" sz="1300" dirty="0">
                <a:solidFill>
                  <a:schemeClr val="lt1"/>
                </a:solidFill>
              </a:rPr>
              <a:t> </a:t>
            </a:r>
            <a:r>
              <a:rPr lang="es-ES" sz="1300" dirty="0" err="1">
                <a:solidFill>
                  <a:schemeClr val="lt1"/>
                </a:solidFill>
              </a:rPr>
              <a:t>kitų</a:t>
            </a:r>
            <a:r>
              <a:rPr lang="es-ES" sz="1300" dirty="0">
                <a:solidFill>
                  <a:schemeClr val="lt1"/>
                </a:solidFill>
              </a:rPr>
              <a:t> </a:t>
            </a:r>
            <a:r>
              <a:rPr lang="es-ES" sz="1300" dirty="0" err="1">
                <a:solidFill>
                  <a:schemeClr val="lt1"/>
                </a:solidFill>
              </a:rPr>
              <a:t>šalių</a:t>
            </a:r>
            <a:r>
              <a:rPr lang="es-ES" sz="1300" dirty="0">
                <a:solidFill>
                  <a:schemeClr val="lt1"/>
                </a:solidFill>
              </a:rPr>
              <a:t> </a:t>
            </a:r>
            <a:r>
              <a:rPr lang="es-ES" sz="1300" dirty="0" err="1">
                <a:solidFill>
                  <a:schemeClr val="lt1"/>
                </a:solidFill>
              </a:rPr>
              <a:t>lektorius</a:t>
            </a:r>
            <a:r>
              <a:rPr lang="es-ES" sz="1300" dirty="0">
                <a:solidFill>
                  <a:schemeClr val="lt1"/>
                </a:solidFill>
              </a:rPr>
              <a:t> </a:t>
            </a:r>
            <a:r>
              <a:rPr lang="es-ES" sz="1300" dirty="0" err="1">
                <a:solidFill>
                  <a:schemeClr val="lt1"/>
                </a:solidFill>
              </a:rPr>
              <a:t>ar</a:t>
            </a:r>
            <a:r>
              <a:rPr lang="es-ES" sz="1300" dirty="0">
                <a:solidFill>
                  <a:schemeClr val="lt1"/>
                </a:solidFill>
              </a:rPr>
              <a:t> </a:t>
            </a:r>
            <a:r>
              <a:rPr lang="es-ES" sz="1300" dirty="0" err="1">
                <a:solidFill>
                  <a:schemeClr val="lt1"/>
                </a:solidFill>
              </a:rPr>
              <a:t>teisėjus</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Išsiaiškinti</a:t>
            </a:r>
            <a:r>
              <a:rPr lang="es-ES" sz="1300" dirty="0">
                <a:solidFill>
                  <a:schemeClr val="lt1"/>
                </a:solidFill>
              </a:rPr>
              <a:t> </a:t>
            </a:r>
            <a:r>
              <a:rPr lang="es-ES" sz="1300" dirty="0" err="1">
                <a:solidFill>
                  <a:schemeClr val="lt1"/>
                </a:solidFill>
              </a:rPr>
              <a:t>teisėjų</a:t>
            </a:r>
            <a:r>
              <a:rPr lang="es-ES" sz="1300" dirty="0">
                <a:solidFill>
                  <a:schemeClr val="lt1"/>
                </a:solidFill>
              </a:rPr>
              <a:t> </a:t>
            </a:r>
            <a:r>
              <a:rPr lang="es-ES" sz="1300" dirty="0" err="1">
                <a:solidFill>
                  <a:schemeClr val="lt1"/>
                </a:solidFill>
              </a:rPr>
              <a:t>poreikį</a:t>
            </a:r>
            <a:r>
              <a:rPr lang="es-ES" sz="1300" dirty="0">
                <a:solidFill>
                  <a:schemeClr val="lt1"/>
                </a:solidFill>
              </a:rPr>
              <a:t>, </a:t>
            </a:r>
            <a:r>
              <a:rPr lang="es-ES" sz="1300" dirty="0" err="1">
                <a:solidFill>
                  <a:schemeClr val="lt1"/>
                </a:solidFill>
              </a:rPr>
              <a:t>norinčių</a:t>
            </a:r>
            <a:r>
              <a:rPr lang="es-ES" sz="1300" dirty="0">
                <a:solidFill>
                  <a:schemeClr val="lt1"/>
                </a:solidFill>
              </a:rPr>
              <a:t> </a:t>
            </a:r>
            <a:r>
              <a:rPr lang="es-ES" sz="1300" dirty="0" err="1">
                <a:solidFill>
                  <a:schemeClr val="lt1"/>
                </a:solidFill>
              </a:rPr>
              <a:t>tapti</a:t>
            </a:r>
            <a:r>
              <a:rPr lang="es-ES" sz="1300" dirty="0">
                <a:solidFill>
                  <a:schemeClr val="lt1"/>
                </a:solidFill>
              </a:rPr>
              <a:t> </a:t>
            </a:r>
            <a:r>
              <a:rPr lang="es-ES" sz="1300" dirty="0" err="1">
                <a:solidFill>
                  <a:schemeClr val="lt1"/>
                </a:solidFill>
              </a:rPr>
              <a:t>teisėjais</a:t>
            </a:r>
            <a:r>
              <a:rPr lang="es-ES" sz="1300" dirty="0">
                <a:solidFill>
                  <a:schemeClr val="lt1"/>
                </a:solidFill>
              </a:rPr>
              <a:t>, </a:t>
            </a:r>
            <a:r>
              <a:rPr lang="es-ES" sz="1300" dirty="0" err="1">
                <a:solidFill>
                  <a:schemeClr val="lt1"/>
                </a:solidFill>
              </a:rPr>
              <a:t>skatinti</a:t>
            </a:r>
            <a:r>
              <a:rPr lang="es-ES" sz="1300" dirty="0">
                <a:solidFill>
                  <a:schemeClr val="lt1"/>
                </a:solidFill>
              </a:rPr>
              <a:t> </a:t>
            </a:r>
            <a:r>
              <a:rPr lang="es-ES" sz="1300" dirty="0" err="1">
                <a:solidFill>
                  <a:schemeClr val="lt1"/>
                </a:solidFill>
              </a:rPr>
              <a:t>kompetencijos</a:t>
            </a:r>
            <a:r>
              <a:rPr lang="es-ES" sz="1300" dirty="0">
                <a:solidFill>
                  <a:schemeClr val="lt1"/>
                </a:solidFill>
              </a:rPr>
              <a:t> </a:t>
            </a:r>
            <a:r>
              <a:rPr lang="es-ES" sz="1300" dirty="0" err="1">
                <a:solidFill>
                  <a:schemeClr val="lt1"/>
                </a:solidFill>
              </a:rPr>
              <a:t>kėlimą</a:t>
            </a:r>
            <a:r>
              <a:rPr lang="es-ES" sz="1300" dirty="0">
                <a:solidFill>
                  <a:schemeClr val="lt1"/>
                </a:solidFill>
              </a:rPr>
              <a:t> ir </a:t>
            </a:r>
            <a:r>
              <a:rPr lang="es-ES" sz="1300" dirty="0" err="1">
                <a:solidFill>
                  <a:schemeClr val="lt1"/>
                </a:solidFill>
              </a:rPr>
              <a:t>siekti</a:t>
            </a:r>
            <a:r>
              <a:rPr lang="es-ES" sz="1300" dirty="0">
                <a:solidFill>
                  <a:schemeClr val="lt1"/>
                </a:solidFill>
              </a:rPr>
              <a:t> </a:t>
            </a:r>
            <a:r>
              <a:rPr lang="es-ES" sz="1300" dirty="0" err="1">
                <a:solidFill>
                  <a:schemeClr val="lt1"/>
                </a:solidFill>
              </a:rPr>
              <a:t>tarptautinės</a:t>
            </a:r>
            <a:r>
              <a:rPr lang="es-ES" sz="1300" dirty="0">
                <a:solidFill>
                  <a:schemeClr val="lt1"/>
                </a:solidFill>
              </a:rPr>
              <a:t> </a:t>
            </a:r>
            <a:r>
              <a:rPr lang="es-ES" sz="1300" dirty="0" err="1">
                <a:solidFill>
                  <a:schemeClr val="lt1"/>
                </a:solidFill>
              </a:rPr>
              <a:t>teisėjo</a:t>
            </a:r>
            <a:r>
              <a:rPr lang="es-ES" sz="1300" dirty="0">
                <a:solidFill>
                  <a:schemeClr val="lt1"/>
                </a:solidFill>
              </a:rPr>
              <a:t> </a:t>
            </a:r>
            <a:r>
              <a:rPr lang="es-ES" sz="1300" dirty="0" err="1">
                <a:solidFill>
                  <a:schemeClr val="lt1"/>
                </a:solidFill>
              </a:rPr>
              <a:t>kategorijos</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Skatinant</a:t>
            </a:r>
            <a:r>
              <a:rPr lang="es-ES" sz="1300" dirty="0">
                <a:solidFill>
                  <a:schemeClr val="lt1"/>
                </a:solidFill>
              </a:rPr>
              <a:t> </a:t>
            </a:r>
            <a:r>
              <a:rPr lang="es-ES" sz="1300" dirty="0" err="1">
                <a:solidFill>
                  <a:schemeClr val="lt1"/>
                </a:solidFill>
              </a:rPr>
              <a:t>bendradarbiavimą</a:t>
            </a:r>
            <a:r>
              <a:rPr lang="es-ES" sz="1300" dirty="0">
                <a:solidFill>
                  <a:schemeClr val="lt1"/>
                </a:solidFill>
              </a:rPr>
              <a:t> su </a:t>
            </a:r>
            <a:r>
              <a:rPr lang="es-ES" sz="1300" dirty="0" err="1">
                <a:solidFill>
                  <a:schemeClr val="lt1"/>
                </a:solidFill>
              </a:rPr>
              <a:t>kitų</a:t>
            </a:r>
            <a:r>
              <a:rPr lang="es-ES" sz="1300" dirty="0">
                <a:solidFill>
                  <a:schemeClr val="lt1"/>
                </a:solidFill>
              </a:rPr>
              <a:t> </a:t>
            </a:r>
            <a:r>
              <a:rPr lang="es-ES" sz="1300" dirty="0" err="1">
                <a:solidFill>
                  <a:schemeClr val="lt1"/>
                </a:solidFill>
              </a:rPr>
              <a:t>šalių</a:t>
            </a:r>
            <a:r>
              <a:rPr lang="es-ES" sz="1300" dirty="0">
                <a:solidFill>
                  <a:schemeClr val="lt1"/>
                </a:solidFill>
              </a:rPr>
              <a:t> </a:t>
            </a:r>
            <a:r>
              <a:rPr lang="es-ES" sz="1300" dirty="0" err="1">
                <a:solidFill>
                  <a:schemeClr val="lt1"/>
                </a:solidFill>
              </a:rPr>
              <a:t>stalo</a:t>
            </a:r>
            <a:r>
              <a:rPr lang="es-ES" sz="1300" dirty="0">
                <a:solidFill>
                  <a:schemeClr val="lt1"/>
                </a:solidFill>
              </a:rPr>
              <a:t> </a:t>
            </a:r>
            <a:r>
              <a:rPr lang="es-ES" sz="1300" dirty="0" err="1">
                <a:solidFill>
                  <a:schemeClr val="lt1"/>
                </a:solidFill>
              </a:rPr>
              <a:t>teniso</a:t>
            </a:r>
            <a:r>
              <a:rPr lang="es-ES" sz="1300" dirty="0">
                <a:solidFill>
                  <a:schemeClr val="lt1"/>
                </a:solidFill>
              </a:rPr>
              <a:t> </a:t>
            </a:r>
            <a:r>
              <a:rPr lang="es-ES" sz="1300" dirty="0" err="1">
                <a:solidFill>
                  <a:schemeClr val="lt1"/>
                </a:solidFill>
              </a:rPr>
              <a:t>atstovais</a:t>
            </a:r>
            <a:r>
              <a:rPr lang="es-ES" sz="1300" dirty="0">
                <a:solidFill>
                  <a:schemeClr val="lt1"/>
                </a:solidFill>
              </a:rPr>
              <a:t>, </a:t>
            </a:r>
            <a:r>
              <a:rPr lang="es-ES" sz="1300" dirty="0" err="1">
                <a:solidFill>
                  <a:schemeClr val="lt1"/>
                </a:solidFill>
              </a:rPr>
              <a:t>kviesti</a:t>
            </a:r>
            <a:r>
              <a:rPr lang="es-ES" sz="1300" dirty="0">
                <a:solidFill>
                  <a:schemeClr val="lt1"/>
                </a:solidFill>
              </a:rPr>
              <a:t> </a:t>
            </a:r>
            <a:r>
              <a:rPr lang="es-ES" sz="1300" dirty="0" err="1">
                <a:solidFill>
                  <a:schemeClr val="lt1"/>
                </a:solidFill>
              </a:rPr>
              <a:t>teisėjauti</a:t>
            </a:r>
            <a:r>
              <a:rPr lang="es-ES" sz="1300" dirty="0">
                <a:solidFill>
                  <a:schemeClr val="lt1"/>
                </a:solidFill>
              </a:rPr>
              <a:t> </a:t>
            </a:r>
            <a:r>
              <a:rPr lang="es-ES" sz="1300" dirty="0" err="1">
                <a:solidFill>
                  <a:schemeClr val="lt1"/>
                </a:solidFill>
              </a:rPr>
              <a:t>tų</a:t>
            </a:r>
            <a:r>
              <a:rPr lang="es-ES" sz="1300" dirty="0">
                <a:solidFill>
                  <a:schemeClr val="lt1"/>
                </a:solidFill>
              </a:rPr>
              <a:t> </a:t>
            </a:r>
            <a:r>
              <a:rPr lang="es-ES" sz="1300" dirty="0" err="1">
                <a:solidFill>
                  <a:schemeClr val="lt1"/>
                </a:solidFill>
              </a:rPr>
              <a:t>šalių</a:t>
            </a:r>
            <a:r>
              <a:rPr lang="es-ES" sz="1300" dirty="0">
                <a:solidFill>
                  <a:schemeClr val="lt1"/>
                </a:solidFill>
              </a:rPr>
              <a:t> </a:t>
            </a:r>
            <a:r>
              <a:rPr lang="es-ES" sz="1300" dirty="0" err="1">
                <a:solidFill>
                  <a:schemeClr val="lt1"/>
                </a:solidFill>
              </a:rPr>
              <a:t>teisėjus</a:t>
            </a:r>
            <a:r>
              <a:rPr lang="es-ES" sz="1300" dirty="0">
                <a:solidFill>
                  <a:schemeClr val="lt1"/>
                </a:solidFill>
              </a:rPr>
              <a:t>.</a:t>
            </a:r>
            <a:endParaRPr sz="1300" dirty="0">
              <a:solidFill>
                <a:schemeClr val="lt1"/>
              </a:solidFill>
            </a:endParaRPr>
          </a:p>
          <a:p>
            <a:pPr marL="457200" lvl="0" indent="0" algn="l" rtl="0">
              <a:lnSpc>
                <a:spcPct val="101400"/>
              </a:lnSpc>
              <a:spcBef>
                <a:spcPts val="0"/>
              </a:spcBef>
              <a:spcAft>
                <a:spcPts val="0"/>
              </a:spcAft>
              <a:buNone/>
            </a:pPr>
            <a:endParaRPr sz="1300" dirty="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35"/>
          <p:cNvSpPr txBox="1">
            <a:spLocks noGrp="1"/>
          </p:cNvSpPr>
          <p:nvPr>
            <p:ph type="ctrTitle"/>
          </p:nvPr>
        </p:nvSpPr>
        <p:spPr>
          <a:xfrm>
            <a:off x="1498975" y="2260125"/>
            <a:ext cx="6445800" cy="56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a:solidFill>
                  <a:schemeClr val="lt1"/>
                </a:solidFill>
              </a:rPr>
              <a:t>3. Sudaryti sąlygas </a:t>
            </a:r>
            <a:r>
              <a:rPr lang="es-ES">
                <a:solidFill>
                  <a:schemeClr val="accent4"/>
                </a:solidFill>
              </a:rPr>
              <a:t>sportininkų aukšto meistriškumo</a:t>
            </a:r>
            <a:r>
              <a:rPr lang="es-ES">
                <a:solidFill>
                  <a:schemeClr val="lt1"/>
                </a:solidFill>
              </a:rPr>
              <a:t> vystymui</a:t>
            </a:r>
            <a:endParaRPr>
              <a:solidFill>
                <a:srgbClr val="FFFFFF"/>
              </a:solidFill>
            </a:endParaRPr>
          </a:p>
        </p:txBody>
      </p:sp>
      <p:sp>
        <p:nvSpPr>
          <p:cNvPr id="328" name="Google Shape;328;p35"/>
          <p:cNvSpPr txBox="1">
            <a:spLocks noGrp="1"/>
          </p:cNvSpPr>
          <p:nvPr>
            <p:ph type="title" idx="2"/>
          </p:nvPr>
        </p:nvSpPr>
        <p:spPr>
          <a:xfrm>
            <a:off x="1075250" y="2880050"/>
            <a:ext cx="7905300" cy="325200"/>
          </a:xfrm>
          <a:prstGeom prst="rect">
            <a:avLst/>
          </a:prstGeom>
        </p:spPr>
        <p:txBody>
          <a:bodyPr spcFirstLastPara="1" wrap="square" lIns="0" tIns="0" rIns="0" bIns="0" anchor="t" anchorCtr="0">
            <a:noAutofit/>
          </a:bodyPr>
          <a:lstStyle/>
          <a:p>
            <a:pPr marL="457200" lvl="0" indent="-311150" algn="l" rtl="0">
              <a:lnSpc>
                <a:spcPct val="101400"/>
              </a:lnSpc>
              <a:spcBef>
                <a:spcPts val="0"/>
              </a:spcBef>
              <a:spcAft>
                <a:spcPts val="0"/>
              </a:spcAft>
              <a:buClr>
                <a:schemeClr val="lt1"/>
              </a:buClr>
              <a:buSzPts val="1300"/>
              <a:buChar char="●"/>
            </a:pPr>
            <a:r>
              <a:rPr lang="lt-LT" sz="1300" dirty="0">
                <a:solidFill>
                  <a:schemeClr val="lt1"/>
                </a:solidFill>
              </a:rPr>
              <a:t>Parengti ketverių metų ciklo sportinio pasirengimo planą: numatyti pagrindines pasirengimo varžybas, stovyklų ir jų dalyvių, sparingų skaičių, aprūpinimą inventoriumi, būtiną finansavimą.</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lt-LT" sz="1300" dirty="0">
                <a:solidFill>
                  <a:schemeClr val="lt1"/>
                </a:solidFill>
              </a:rPr>
              <a:t>Kiekvienų metų pabaigoje atlikti rezultatų bei pasirengimo įvertinimo analizę ir teikti pasiūlymus ateinantiems metams</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lt-LT" sz="1300" dirty="0">
                <a:solidFill>
                  <a:schemeClr val="lt1"/>
                </a:solidFill>
              </a:rPr>
              <a:t>Bendradarbiaujant su rinktinių treneriais peržiūrėti ir atnaujinti rinktinių atrankos kriterijus, sudaryti su sportininkais bendradarbiavimo sutartis.</a:t>
            </a:r>
            <a:r>
              <a:rPr lang="es-ES" sz="1300" dirty="0">
                <a:solidFill>
                  <a:schemeClr val="lt1"/>
                </a:solidFill>
              </a:rPr>
              <a:t> </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lt-LT" sz="1300" dirty="0">
                <a:solidFill>
                  <a:schemeClr val="lt1"/>
                </a:solidFill>
              </a:rPr>
              <a:t>Inicijuoti trišalių sutarčių pasirašymą su savivaldybėmis, sporto klubais dėl galimybės treniruotis jaunimo amžiaus sportininkams, jų bazėse organizuoti mokomąsias treniruočių stovyklas, varžybas.</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lt-LT" sz="1300" dirty="0">
                <a:solidFill>
                  <a:schemeClr val="lt1"/>
                </a:solidFill>
              </a:rPr>
              <a:t>Didinti suvokimą apie dvikryptės sportininko karjeros sistemą</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lt-LT" sz="1300" dirty="0">
                <a:solidFill>
                  <a:schemeClr val="lt1"/>
                </a:solidFill>
              </a:rPr>
              <a:t>Ieškoti būdų tinkamam sportininkų rengimui: inicijuoti sporto klasių įkūrimą didžiųjų miestų savivaldybėse</a:t>
            </a:r>
            <a:r>
              <a:rPr lang="es-ES" sz="1300" dirty="0">
                <a:solidFill>
                  <a:schemeClr val="lt1"/>
                </a:solidFill>
              </a:rPr>
              <a:t>.</a:t>
            </a:r>
            <a:endParaRPr sz="1300" dirty="0">
              <a:solidFill>
                <a:schemeClr val="lt1"/>
              </a:solidFill>
            </a:endParaRPr>
          </a:p>
          <a:p>
            <a:pPr marL="457200" lvl="0" indent="0" algn="l" rtl="0">
              <a:lnSpc>
                <a:spcPct val="101400"/>
              </a:lnSpc>
              <a:spcBef>
                <a:spcPts val="0"/>
              </a:spcBef>
              <a:spcAft>
                <a:spcPts val="0"/>
              </a:spcAft>
              <a:buNone/>
            </a:pPr>
            <a:endParaRPr sz="1300" dirty="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36"/>
          <p:cNvSpPr txBox="1">
            <a:spLocks noGrp="1"/>
          </p:cNvSpPr>
          <p:nvPr>
            <p:ph type="ctrTitle"/>
          </p:nvPr>
        </p:nvSpPr>
        <p:spPr>
          <a:xfrm>
            <a:off x="1498975" y="2260125"/>
            <a:ext cx="6445800" cy="56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a:solidFill>
                  <a:schemeClr val="lt1"/>
                </a:solidFill>
              </a:rPr>
              <a:t>4. Populiarinti </a:t>
            </a:r>
            <a:endParaRPr>
              <a:solidFill>
                <a:schemeClr val="lt1"/>
              </a:solidFill>
            </a:endParaRPr>
          </a:p>
          <a:p>
            <a:pPr marL="0" lvl="0" indent="0" algn="l" rtl="0">
              <a:spcBef>
                <a:spcPts val="0"/>
              </a:spcBef>
              <a:spcAft>
                <a:spcPts val="0"/>
              </a:spcAft>
              <a:buNone/>
            </a:pPr>
            <a:r>
              <a:rPr lang="es-ES">
                <a:solidFill>
                  <a:schemeClr val="accent4"/>
                </a:solidFill>
              </a:rPr>
              <a:t>stalo tenisą </a:t>
            </a:r>
            <a:endParaRPr>
              <a:solidFill>
                <a:srgbClr val="FFFFFF"/>
              </a:solidFill>
            </a:endParaRPr>
          </a:p>
        </p:txBody>
      </p:sp>
      <p:sp>
        <p:nvSpPr>
          <p:cNvPr id="334" name="Google Shape;334;p36"/>
          <p:cNvSpPr txBox="1">
            <a:spLocks noGrp="1"/>
          </p:cNvSpPr>
          <p:nvPr>
            <p:ph type="title" idx="2"/>
          </p:nvPr>
        </p:nvSpPr>
        <p:spPr>
          <a:xfrm>
            <a:off x="1075250" y="2880050"/>
            <a:ext cx="7905300" cy="325200"/>
          </a:xfrm>
          <a:prstGeom prst="rect">
            <a:avLst/>
          </a:prstGeom>
        </p:spPr>
        <p:txBody>
          <a:bodyPr spcFirstLastPara="1" wrap="square" lIns="0" tIns="0" rIns="0" bIns="0" anchor="t" anchorCtr="0">
            <a:noAutofit/>
          </a:bodyPr>
          <a:lstStyle/>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Parengti</a:t>
            </a:r>
            <a:r>
              <a:rPr lang="es-ES" sz="1300" dirty="0">
                <a:solidFill>
                  <a:schemeClr val="lt1"/>
                </a:solidFill>
              </a:rPr>
              <a:t> </a:t>
            </a:r>
            <a:r>
              <a:rPr lang="es-ES" sz="1300" dirty="0" err="1">
                <a:solidFill>
                  <a:schemeClr val="lt1"/>
                </a:solidFill>
              </a:rPr>
              <a:t>pasiūlymą</a:t>
            </a:r>
            <a:r>
              <a:rPr lang="es-ES" sz="1300" dirty="0">
                <a:solidFill>
                  <a:schemeClr val="lt1"/>
                </a:solidFill>
              </a:rPr>
              <a:t> ir </a:t>
            </a:r>
            <a:r>
              <a:rPr lang="es-ES" sz="1300" dirty="0" err="1">
                <a:solidFill>
                  <a:schemeClr val="lt1"/>
                </a:solidFill>
              </a:rPr>
              <a:t>jo</a:t>
            </a:r>
            <a:r>
              <a:rPr lang="es-ES" sz="1300" dirty="0">
                <a:solidFill>
                  <a:schemeClr val="lt1"/>
                </a:solidFill>
              </a:rPr>
              <a:t> </a:t>
            </a:r>
            <a:r>
              <a:rPr lang="es-ES" sz="1300" dirty="0" err="1">
                <a:solidFill>
                  <a:schemeClr val="lt1"/>
                </a:solidFill>
              </a:rPr>
              <a:t>pristatymo</a:t>
            </a:r>
            <a:r>
              <a:rPr lang="es-ES" sz="1300" dirty="0">
                <a:solidFill>
                  <a:schemeClr val="lt1"/>
                </a:solidFill>
              </a:rPr>
              <a:t> </a:t>
            </a:r>
            <a:r>
              <a:rPr lang="es-ES" sz="1300" dirty="0" err="1">
                <a:solidFill>
                  <a:schemeClr val="lt1"/>
                </a:solidFill>
              </a:rPr>
              <a:t>strategiją</a:t>
            </a:r>
            <a:r>
              <a:rPr lang="es-ES" sz="1300" dirty="0">
                <a:solidFill>
                  <a:schemeClr val="lt1"/>
                </a:solidFill>
              </a:rPr>
              <a:t> </a:t>
            </a:r>
            <a:r>
              <a:rPr lang="es-ES" sz="1300" dirty="0" err="1">
                <a:solidFill>
                  <a:schemeClr val="lt1"/>
                </a:solidFill>
              </a:rPr>
              <a:t>investuotojams</a:t>
            </a:r>
            <a:r>
              <a:rPr lang="es-ES" sz="1300" dirty="0">
                <a:solidFill>
                  <a:schemeClr val="lt1"/>
                </a:solidFill>
              </a:rPr>
              <a:t> ir </a:t>
            </a:r>
            <a:r>
              <a:rPr lang="es-ES" sz="1300" dirty="0" err="1">
                <a:solidFill>
                  <a:schemeClr val="lt1"/>
                </a:solidFill>
              </a:rPr>
              <a:t>rėmėjams</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Aktyviai</a:t>
            </a:r>
            <a:r>
              <a:rPr lang="es-ES" sz="1300" dirty="0">
                <a:solidFill>
                  <a:schemeClr val="lt1"/>
                </a:solidFill>
              </a:rPr>
              <a:t> </a:t>
            </a:r>
            <a:r>
              <a:rPr lang="es-ES" sz="1300" dirty="0" err="1">
                <a:solidFill>
                  <a:schemeClr val="lt1"/>
                </a:solidFill>
              </a:rPr>
              <a:t>komunikuoti</a:t>
            </a:r>
            <a:r>
              <a:rPr lang="es-ES" sz="1300" dirty="0">
                <a:solidFill>
                  <a:schemeClr val="lt1"/>
                </a:solidFill>
              </a:rPr>
              <a:t> su </a:t>
            </a:r>
            <a:r>
              <a:rPr lang="es-ES" sz="1300" dirty="0" err="1">
                <a:solidFill>
                  <a:schemeClr val="lt1"/>
                </a:solidFill>
              </a:rPr>
              <a:t>mėgėjų</a:t>
            </a:r>
            <a:r>
              <a:rPr lang="es-ES" sz="1300" dirty="0">
                <a:solidFill>
                  <a:schemeClr val="lt1"/>
                </a:solidFill>
              </a:rPr>
              <a:t> </a:t>
            </a:r>
            <a:r>
              <a:rPr lang="es-ES" sz="1300" dirty="0" err="1">
                <a:solidFill>
                  <a:schemeClr val="lt1"/>
                </a:solidFill>
              </a:rPr>
              <a:t>bendruomene</a:t>
            </a:r>
            <a:r>
              <a:rPr lang="es-ES" sz="1300" dirty="0">
                <a:solidFill>
                  <a:schemeClr val="lt1"/>
                </a:solidFill>
              </a:rPr>
              <a:t>. </a:t>
            </a:r>
            <a:r>
              <a:rPr lang="es-ES" sz="1300" dirty="0" err="1">
                <a:solidFill>
                  <a:schemeClr val="lt1"/>
                </a:solidFill>
              </a:rPr>
              <a:t>Atkreiptinas</a:t>
            </a:r>
            <a:r>
              <a:rPr lang="es-ES" sz="1300" dirty="0">
                <a:solidFill>
                  <a:schemeClr val="lt1"/>
                </a:solidFill>
              </a:rPr>
              <a:t> </a:t>
            </a:r>
            <a:r>
              <a:rPr lang="es-ES" sz="1300" dirty="0" err="1">
                <a:solidFill>
                  <a:schemeClr val="lt1"/>
                </a:solidFill>
              </a:rPr>
              <a:t>dėmesys</a:t>
            </a:r>
            <a:r>
              <a:rPr lang="es-ES" sz="1300" dirty="0">
                <a:solidFill>
                  <a:schemeClr val="lt1"/>
                </a:solidFill>
              </a:rPr>
              <a:t> </a:t>
            </a:r>
            <a:r>
              <a:rPr lang="es-ES" sz="1300" dirty="0" err="1">
                <a:solidFill>
                  <a:schemeClr val="lt1"/>
                </a:solidFill>
              </a:rPr>
              <a:t>į</a:t>
            </a:r>
            <a:r>
              <a:rPr lang="es-ES" sz="1300" dirty="0">
                <a:solidFill>
                  <a:schemeClr val="lt1"/>
                </a:solidFill>
              </a:rPr>
              <a:t> </a:t>
            </a:r>
            <a:r>
              <a:rPr lang="es-ES" sz="1300" dirty="0" err="1">
                <a:solidFill>
                  <a:schemeClr val="lt1"/>
                </a:solidFill>
              </a:rPr>
              <a:t>Lietuvos</a:t>
            </a:r>
            <a:r>
              <a:rPr lang="es-ES" sz="1300" dirty="0">
                <a:solidFill>
                  <a:schemeClr val="lt1"/>
                </a:solidFill>
              </a:rPr>
              <a:t> </a:t>
            </a:r>
            <a:r>
              <a:rPr lang="es-ES" sz="1300" dirty="0" err="1">
                <a:solidFill>
                  <a:schemeClr val="lt1"/>
                </a:solidFill>
              </a:rPr>
              <a:t>lygų</a:t>
            </a:r>
            <a:r>
              <a:rPr lang="es-ES" sz="1300" dirty="0">
                <a:solidFill>
                  <a:schemeClr val="lt1"/>
                </a:solidFill>
              </a:rPr>
              <a:t> </a:t>
            </a:r>
            <a:r>
              <a:rPr lang="es-ES" sz="1300" dirty="0" err="1">
                <a:solidFill>
                  <a:schemeClr val="lt1"/>
                </a:solidFill>
              </a:rPr>
              <a:t>organizavimo</a:t>
            </a:r>
            <a:r>
              <a:rPr lang="es-ES" sz="1300" dirty="0">
                <a:solidFill>
                  <a:schemeClr val="lt1"/>
                </a:solidFill>
              </a:rPr>
              <a:t> </a:t>
            </a:r>
            <a:r>
              <a:rPr lang="es-ES" sz="1300" dirty="0" err="1">
                <a:solidFill>
                  <a:schemeClr val="lt1"/>
                </a:solidFill>
              </a:rPr>
              <a:t>kokybę</a:t>
            </a:r>
            <a:r>
              <a:rPr lang="es-ES" sz="1300" dirty="0">
                <a:solidFill>
                  <a:schemeClr val="lt1"/>
                </a:solidFill>
              </a:rPr>
              <a:t>. </a:t>
            </a:r>
            <a:r>
              <a:rPr lang="es-ES" sz="1300" dirty="0" err="1">
                <a:solidFill>
                  <a:schemeClr val="lt1"/>
                </a:solidFill>
              </a:rPr>
              <a:t>Daugiau</a:t>
            </a:r>
            <a:r>
              <a:rPr lang="es-ES" sz="1300" dirty="0">
                <a:solidFill>
                  <a:schemeClr val="lt1"/>
                </a:solidFill>
              </a:rPr>
              <a:t> </a:t>
            </a:r>
            <a:r>
              <a:rPr lang="es-ES" sz="1300" dirty="0" err="1">
                <a:solidFill>
                  <a:schemeClr val="lt1"/>
                </a:solidFill>
              </a:rPr>
              <a:t>atstovų</a:t>
            </a:r>
            <a:r>
              <a:rPr lang="es-ES" sz="1300" dirty="0">
                <a:solidFill>
                  <a:schemeClr val="lt1"/>
                </a:solidFill>
              </a:rPr>
              <a:t> </a:t>
            </a:r>
            <a:r>
              <a:rPr lang="es-ES" sz="1300" dirty="0" err="1">
                <a:solidFill>
                  <a:schemeClr val="lt1"/>
                </a:solidFill>
              </a:rPr>
              <a:t>įtraukti</a:t>
            </a:r>
            <a:r>
              <a:rPr lang="es-ES" sz="1300" dirty="0">
                <a:solidFill>
                  <a:schemeClr val="lt1"/>
                </a:solidFill>
              </a:rPr>
              <a:t> </a:t>
            </a:r>
            <a:r>
              <a:rPr lang="es-ES" sz="1300" dirty="0" err="1">
                <a:solidFill>
                  <a:schemeClr val="lt1"/>
                </a:solidFill>
              </a:rPr>
              <a:t>į</a:t>
            </a:r>
            <a:r>
              <a:rPr lang="es-ES" sz="1300" dirty="0">
                <a:solidFill>
                  <a:schemeClr val="lt1"/>
                </a:solidFill>
              </a:rPr>
              <a:t> </a:t>
            </a:r>
            <a:r>
              <a:rPr lang="es-ES" sz="1300" dirty="0" err="1">
                <a:solidFill>
                  <a:schemeClr val="lt1"/>
                </a:solidFill>
              </a:rPr>
              <a:t>jų</a:t>
            </a:r>
            <a:r>
              <a:rPr lang="es-ES" sz="1300" dirty="0">
                <a:solidFill>
                  <a:schemeClr val="lt1"/>
                </a:solidFill>
              </a:rPr>
              <a:t> </a:t>
            </a:r>
            <a:r>
              <a:rPr lang="es-ES" sz="1300" dirty="0" err="1">
                <a:solidFill>
                  <a:schemeClr val="lt1"/>
                </a:solidFill>
              </a:rPr>
              <a:t>organizavimą</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a:solidFill>
                  <a:schemeClr val="lt1"/>
                </a:solidFill>
              </a:rPr>
              <a:t>Per </a:t>
            </a:r>
            <a:r>
              <a:rPr lang="es-ES" sz="1300" dirty="0" err="1">
                <a:solidFill>
                  <a:schemeClr val="lt1"/>
                </a:solidFill>
              </a:rPr>
              <a:t>visuomenės</a:t>
            </a:r>
            <a:r>
              <a:rPr lang="es-ES" sz="1300" dirty="0">
                <a:solidFill>
                  <a:schemeClr val="lt1"/>
                </a:solidFill>
              </a:rPr>
              <a:t> </a:t>
            </a:r>
            <a:r>
              <a:rPr lang="es-ES" sz="1300" dirty="0" err="1">
                <a:solidFill>
                  <a:schemeClr val="lt1"/>
                </a:solidFill>
              </a:rPr>
              <a:t>informavimo</a:t>
            </a:r>
            <a:r>
              <a:rPr lang="es-ES" sz="1300" dirty="0">
                <a:solidFill>
                  <a:schemeClr val="lt1"/>
                </a:solidFill>
              </a:rPr>
              <a:t> </a:t>
            </a:r>
            <a:r>
              <a:rPr lang="es-ES" sz="1300" dirty="0" err="1">
                <a:solidFill>
                  <a:schemeClr val="lt1"/>
                </a:solidFill>
              </a:rPr>
              <a:t>priemones</a:t>
            </a:r>
            <a:r>
              <a:rPr lang="es-ES" sz="1300" dirty="0">
                <a:solidFill>
                  <a:schemeClr val="lt1"/>
                </a:solidFill>
              </a:rPr>
              <a:t> </a:t>
            </a:r>
            <a:r>
              <a:rPr lang="es-ES" sz="1300" dirty="0" err="1">
                <a:solidFill>
                  <a:schemeClr val="lt1"/>
                </a:solidFill>
              </a:rPr>
              <a:t>skleisti</a:t>
            </a:r>
            <a:r>
              <a:rPr lang="es-ES" sz="1300" dirty="0">
                <a:solidFill>
                  <a:schemeClr val="lt1"/>
                </a:solidFill>
              </a:rPr>
              <a:t> </a:t>
            </a:r>
            <a:r>
              <a:rPr lang="es-ES" sz="1300" dirty="0" err="1">
                <a:solidFill>
                  <a:schemeClr val="lt1"/>
                </a:solidFill>
              </a:rPr>
              <a:t>informaciją</a:t>
            </a:r>
            <a:r>
              <a:rPr lang="es-ES" sz="1300" dirty="0">
                <a:solidFill>
                  <a:schemeClr val="lt1"/>
                </a:solidFill>
              </a:rPr>
              <a:t> </a:t>
            </a:r>
            <a:r>
              <a:rPr lang="es-ES" sz="1300" dirty="0" err="1">
                <a:solidFill>
                  <a:schemeClr val="lt1"/>
                </a:solidFill>
              </a:rPr>
              <a:t>apie</a:t>
            </a:r>
            <a:r>
              <a:rPr lang="es-ES" sz="1300" dirty="0">
                <a:solidFill>
                  <a:schemeClr val="lt1"/>
                </a:solidFill>
              </a:rPr>
              <a:t> </a:t>
            </a:r>
            <a:r>
              <a:rPr lang="es-ES" sz="1300" dirty="0" err="1">
                <a:solidFill>
                  <a:schemeClr val="lt1"/>
                </a:solidFill>
              </a:rPr>
              <a:t>stalo</a:t>
            </a:r>
            <a:r>
              <a:rPr lang="es-ES" sz="1300" dirty="0">
                <a:solidFill>
                  <a:schemeClr val="lt1"/>
                </a:solidFill>
              </a:rPr>
              <a:t> </a:t>
            </a:r>
            <a:r>
              <a:rPr lang="es-ES" sz="1300" dirty="0" err="1">
                <a:solidFill>
                  <a:schemeClr val="lt1"/>
                </a:solidFill>
              </a:rPr>
              <a:t>teniso</a:t>
            </a:r>
            <a:r>
              <a:rPr lang="es-ES" sz="1300" dirty="0">
                <a:solidFill>
                  <a:schemeClr val="lt1"/>
                </a:solidFill>
              </a:rPr>
              <a:t> </a:t>
            </a:r>
            <a:r>
              <a:rPr lang="es-ES" sz="1300" dirty="0" err="1">
                <a:solidFill>
                  <a:schemeClr val="lt1"/>
                </a:solidFill>
              </a:rPr>
              <a:t>naujienas</a:t>
            </a:r>
            <a:r>
              <a:rPr lang="es-ES" sz="1300" dirty="0">
                <a:solidFill>
                  <a:schemeClr val="lt1"/>
                </a:solidFill>
              </a:rPr>
              <a:t>, </a:t>
            </a:r>
            <a:r>
              <a:rPr lang="es-ES" sz="1300" dirty="0" err="1">
                <a:solidFill>
                  <a:schemeClr val="lt1"/>
                </a:solidFill>
              </a:rPr>
              <a:t>sportininkų</a:t>
            </a:r>
            <a:r>
              <a:rPr lang="es-ES" sz="1300" dirty="0">
                <a:solidFill>
                  <a:schemeClr val="lt1"/>
                </a:solidFill>
              </a:rPr>
              <a:t> </a:t>
            </a:r>
            <a:r>
              <a:rPr lang="es-ES" sz="1300" dirty="0" err="1">
                <a:solidFill>
                  <a:schemeClr val="lt1"/>
                </a:solidFill>
              </a:rPr>
              <a:t>pasiekimus</a:t>
            </a:r>
            <a:r>
              <a:rPr lang="es-ES" sz="1300" dirty="0">
                <a:solidFill>
                  <a:schemeClr val="lt1"/>
                </a:solidFill>
              </a:rPr>
              <a:t>, </a:t>
            </a:r>
            <a:r>
              <a:rPr lang="es-ES" sz="1300" dirty="0" err="1">
                <a:solidFill>
                  <a:schemeClr val="lt1"/>
                </a:solidFill>
              </a:rPr>
              <a:t>naudą</a:t>
            </a:r>
            <a:r>
              <a:rPr lang="es-ES" sz="1300" dirty="0">
                <a:solidFill>
                  <a:schemeClr val="lt1"/>
                </a:solidFill>
              </a:rPr>
              <a:t> </a:t>
            </a:r>
            <a:r>
              <a:rPr lang="es-ES" sz="1300" dirty="0" err="1">
                <a:solidFill>
                  <a:schemeClr val="lt1"/>
                </a:solidFill>
              </a:rPr>
              <a:t>sveikatai</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Plėsti</a:t>
            </a:r>
            <a:r>
              <a:rPr lang="es-ES" sz="1300" dirty="0">
                <a:solidFill>
                  <a:schemeClr val="lt1"/>
                </a:solidFill>
              </a:rPr>
              <a:t> </a:t>
            </a:r>
            <a:r>
              <a:rPr lang="es-ES" sz="1300" dirty="0" err="1">
                <a:solidFill>
                  <a:schemeClr val="lt1"/>
                </a:solidFill>
              </a:rPr>
              <a:t>geografiją</a:t>
            </a:r>
            <a:r>
              <a:rPr lang="es-ES" sz="1300" dirty="0">
                <a:solidFill>
                  <a:schemeClr val="lt1"/>
                </a:solidFill>
              </a:rPr>
              <a:t>, </a:t>
            </a:r>
            <a:r>
              <a:rPr lang="es-ES" sz="1300" dirty="0" err="1">
                <a:solidFill>
                  <a:schemeClr val="lt1"/>
                </a:solidFill>
              </a:rPr>
              <a:t>vykdant</a:t>
            </a:r>
            <a:r>
              <a:rPr lang="es-ES" sz="1300" dirty="0">
                <a:solidFill>
                  <a:schemeClr val="lt1"/>
                </a:solidFill>
              </a:rPr>
              <a:t> </a:t>
            </a:r>
            <a:r>
              <a:rPr lang="es-ES" sz="1300" dirty="0" err="1">
                <a:solidFill>
                  <a:schemeClr val="lt1"/>
                </a:solidFill>
              </a:rPr>
              <a:t>varžybas</a:t>
            </a:r>
            <a:r>
              <a:rPr lang="es-ES" sz="1300" dirty="0">
                <a:solidFill>
                  <a:schemeClr val="lt1"/>
                </a:solidFill>
              </a:rPr>
              <a:t> </a:t>
            </a:r>
            <a:r>
              <a:rPr lang="es-ES" sz="1300" dirty="0" err="1">
                <a:solidFill>
                  <a:schemeClr val="lt1"/>
                </a:solidFill>
              </a:rPr>
              <a:t>skirtingose</a:t>
            </a:r>
            <a:r>
              <a:rPr lang="es-ES" sz="1300" dirty="0">
                <a:solidFill>
                  <a:schemeClr val="lt1"/>
                </a:solidFill>
              </a:rPr>
              <a:t> </a:t>
            </a:r>
            <a:r>
              <a:rPr lang="es-ES" sz="1300" dirty="0" err="1">
                <a:solidFill>
                  <a:schemeClr val="lt1"/>
                </a:solidFill>
              </a:rPr>
              <a:t>savivaldybėse</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Rasti</a:t>
            </a:r>
            <a:r>
              <a:rPr lang="es-ES" sz="1300" dirty="0">
                <a:solidFill>
                  <a:schemeClr val="lt1"/>
                </a:solidFill>
              </a:rPr>
              <a:t> </a:t>
            </a:r>
            <a:r>
              <a:rPr lang="es-ES" sz="1300" dirty="0" err="1">
                <a:solidFill>
                  <a:schemeClr val="lt1"/>
                </a:solidFill>
              </a:rPr>
              <a:t>būdų</a:t>
            </a:r>
            <a:r>
              <a:rPr lang="es-ES" sz="1300" dirty="0">
                <a:solidFill>
                  <a:schemeClr val="lt1"/>
                </a:solidFill>
              </a:rPr>
              <a:t> </a:t>
            </a:r>
            <a:r>
              <a:rPr lang="es-ES" sz="1300" dirty="0" err="1">
                <a:solidFill>
                  <a:schemeClr val="lt1"/>
                </a:solidFill>
              </a:rPr>
              <a:t>grindų</a:t>
            </a:r>
            <a:r>
              <a:rPr lang="es-ES" sz="1300" dirty="0">
                <a:solidFill>
                  <a:schemeClr val="lt1"/>
                </a:solidFill>
              </a:rPr>
              <a:t> dangos </a:t>
            </a:r>
            <a:r>
              <a:rPr lang="es-ES" sz="1300" dirty="0" err="1">
                <a:solidFill>
                  <a:schemeClr val="lt1"/>
                </a:solidFill>
              </a:rPr>
              <a:t>įsigijimui</a:t>
            </a:r>
            <a:r>
              <a:rPr lang="es-ES" sz="1300" dirty="0">
                <a:solidFill>
                  <a:schemeClr val="lt1"/>
                </a:solidFill>
              </a:rPr>
              <a:t>, </a:t>
            </a:r>
            <a:r>
              <a:rPr lang="es-ES" sz="1300" dirty="0" err="1">
                <a:solidFill>
                  <a:schemeClr val="lt1"/>
                </a:solidFill>
              </a:rPr>
              <a:t>kas</a:t>
            </a:r>
            <a:r>
              <a:rPr lang="es-ES" sz="1300" dirty="0">
                <a:solidFill>
                  <a:schemeClr val="lt1"/>
                </a:solidFill>
              </a:rPr>
              <a:t> </a:t>
            </a:r>
            <a:r>
              <a:rPr lang="es-ES" sz="1300" dirty="0" err="1">
                <a:solidFill>
                  <a:schemeClr val="lt1"/>
                </a:solidFill>
              </a:rPr>
              <a:t>sudarytų</a:t>
            </a:r>
            <a:r>
              <a:rPr lang="es-ES" sz="1300" dirty="0">
                <a:solidFill>
                  <a:schemeClr val="lt1"/>
                </a:solidFill>
              </a:rPr>
              <a:t> </a:t>
            </a:r>
            <a:r>
              <a:rPr lang="es-ES" sz="1300" dirty="0" err="1">
                <a:solidFill>
                  <a:schemeClr val="lt1"/>
                </a:solidFill>
              </a:rPr>
              <a:t>galimybę</a:t>
            </a:r>
            <a:r>
              <a:rPr lang="es-ES" sz="1300" dirty="0">
                <a:solidFill>
                  <a:schemeClr val="lt1"/>
                </a:solidFill>
              </a:rPr>
              <a:t> </a:t>
            </a:r>
            <a:r>
              <a:rPr lang="es-ES" sz="1300" dirty="0" err="1">
                <a:solidFill>
                  <a:schemeClr val="lt1"/>
                </a:solidFill>
              </a:rPr>
              <a:t>organizuoti</a:t>
            </a:r>
            <a:r>
              <a:rPr lang="es-ES" sz="1300" dirty="0">
                <a:solidFill>
                  <a:schemeClr val="lt1"/>
                </a:solidFill>
              </a:rPr>
              <a:t> </a:t>
            </a:r>
            <a:r>
              <a:rPr lang="es-ES" sz="1300" dirty="0" err="1">
                <a:solidFill>
                  <a:schemeClr val="lt1"/>
                </a:solidFill>
              </a:rPr>
              <a:t>aukšto</a:t>
            </a:r>
            <a:r>
              <a:rPr lang="es-ES" sz="1300" dirty="0">
                <a:solidFill>
                  <a:schemeClr val="lt1"/>
                </a:solidFill>
              </a:rPr>
              <a:t> </a:t>
            </a:r>
            <a:r>
              <a:rPr lang="es-ES" sz="1300" dirty="0" err="1">
                <a:solidFill>
                  <a:schemeClr val="lt1"/>
                </a:solidFill>
              </a:rPr>
              <a:t>lygio</a:t>
            </a:r>
            <a:r>
              <a:rPr lang="es-ES" sz="1300" dirty="0">
                <a:solidFill>
                  <a:schemeClr val="lt1"/>
                </a:solidFill>
              </a:rPr>
              <a:t> </a:t>
            </a:r>
            <a:r>
              <a:rPr lang="es-ES" sz="1300" dirty="0" err="1">
                <a:solidFill>
                  <a:schemeClr val="lt1"/>
                </a:solidFill>
              </a:rPr>
              <a:t>tarptautines</a:t>
            </a:r>
            <a:r>
              <a:rPr lang="es-ES" sz="1300" dirty="0">
                <a:solidFill>
                  <a:schemeClr val="lt1"/>
                </a:solidFill>
              </a:rPr>
              <a:t> </a:t>
            </a:r>
            <a:r>
              <a:rPr lang="es-ES" sz="1300" dirty="0" err="1">
                <a:solidFill>
                  <a:schemeClr val="lt1"/>
                </a:solidFill>
              </a:rPr>
              <a:t>varžybas</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err="1">
                <a:solidFill>
                  <a:schemeClr val="lt1"/>
                </a:solidFill>
              </a:rPr>
              <a:t>Organizuoti</a:t>
            </a:r>
            <a:r>
              <a:rPr lang="es-ES" sz="1300" dirty="0">
                <a:solidFill>
                  <a:schemeClr val="lt1"/>
                </a:solidFill>
              </a:rPr>
              <a:t> </a:t>
            </a:r>
            <a:r>
              <a:rPr lang="es-ES" sz="1300" dirty="0" err="1">
                <a:solidFill>
                  <a:schemeClr val="lt1"/>
                </a:solidFill>
              </a:rPr>
              <a:t>varžybas</a:t>
            </a:r>
            <a:r>
              <a:rPr lang="es-ES" sz="1300" dirty="0">
                <a:solidFill>
                  <a:schemeClr val="lt1"/>
                </a:solidFill>
              </a:rPr>
              <a:t>, </a:t>
            </a:r>
            <a:r>
              <a:rPr lang="es-ES" sz="1300" dirty="0" err="1">
                <a:solidFill>
                  <a:schemeClr val="lt1"/>
                </a:solidFill>
              </a:rPr>
              <a:t>skirtas</a:t>
            </a:r>
            <a:r>
              <a:rPr lang="es-ES" sz="1300" dirty="0">
                <a:solidFill>
                  <a:schemeClr val="lt1"/>
                </a:solidFill>
              </a:rPr>
              <a:t> </a:t>
            </a:r>
            <a:r>
              <a:rPr lang="es-ES" sz="1300" dirty="0" err="1">
                <a:solidFill>
                  <a:schemeClr val="lt1"/>
                </a:solidFill>
              </a:rPr>
              <a:t>pasaulinei</a:t>
            </a:r>
            <a:r>
              <a:rPr lang="es-ES" sz="1300" dirty="0">
                <a:solidFill>
                  <a:schemeClr val="lt1"/>
                </a:solidFill>
              </a:rPr>
              <a:t> </a:t>
            </a:r>
            <a:r>
              <a:rPr lang="es-ES" sz="1300" dirty="0" err="1">
                <a:solidFill>
                  <a:schemeClr val="lt1"/>
                </a:solidFill>
              </a:rPr>
              <a:t>Stalo</a:t>
            </a:r>
            <a:r>
              <a:rPr lang="es-ES" sz="1300" dirty="0">
                <a:solidFill>
                  <a:schemeClr val="lt1"/>
                </a:solidFill>
              </a:rPr>
              <a:t> </a:t>
            </a:r>
            <a:r>
              <a:rPr lang="es-ES" sz="1300" dirty="0" err="1">
                <a:solidFill>
                  <a:schemeClr val="lt1"/>
                </a:solidFill>
              </a:rPr>
              <a:t>teniso</a:t>
            </a:r>
            <a:r>
              <a:rPr lang="es-ES" sz="1300" dirty="0">
                <a:solidFill>
                  <a:schemeClr val="lt1"/>
                </a:solidFill>
              </a:rPr>
              <a:t> </a:t>
            </a:r>
            <a:r>
              <a:rPr lang="es-ES" sz="1300" dirty="0" err="1">
                <a:solidFill>
                  <a:schemeClr val="lt1"/>
                </a:solidFill>
              </a:rPr>
              <a:t>dienai</a:t>
            </a:r>
            <a:r>
              <a:rPr lang="es-ES" sz="1300" dirty="0">
                <a:solidFill>
                  <a:schemeClr val="lt1"/>
                </a:solidFill>
              </a:rPr>
              <a:t> </a:t>
            </a:r>
            <a:r>
              <a:rPr lang="es-ES" sz="1300" dirty="0" err="1">
                <a:solidFill>
                  <a:schemeClr val="lt1"/>
                </a:solidFill>
              </a:rPr>
              <a:t>paminėti</a:t>
            </a:r>
            <a:r>
              <a:rPr lang="es-ES" sz="1300" dirty="0">
                <a:solidFill>
                  <a:schemeClr val="lt1"/>
                </a:solidFill>
              </a:rPr>
              <a:t>, </a:t>
            </a:r>
            <a:r>
              <a:rPr lang="es-ES" sz="1300" dirty="0" err="1">
                <a:solidFill>
                  <a:schemeClr val="lt1"/>
                </a:solidFill>
              </a:rPr>
              <a:t>įtraukiant</a:t>
            </a:r>
            <a:r>
              <a:rPr lang="es-ES" sz="1300" dirty="0">
                <a:solidFill>
                  <a:schemeClr val="lt1"/>
                </a:solidFill>
              </a:rPr>
              <a:t> </a:t>
            </a:r>
            <a:r>
              <a:rPr lang="es-ES" sz="1300" dirty="0" err="1">
                <a:solidFill>
                  <a:schemeClr val="lt1"/>
                </a:solidFill>
              </a:rPr>
              <a:t>plačias</a:t>
            </a:r>
            <a:r>
              <a:rPr lang="es-ES" sz="1300" dirty="0">
                <a:solidFill>
                  <a:schemeClr val="lt1"/>
                </a:solidFill>
              </a:rPr>
              <a:t> </a:t>
            </a:r>
            <a:r>
              <a:rPr lang="es-ES" sz="1300" dirty="0" err="1">
                <a:solidFill>
                  <a:schemeClr val="lt1"/>
                </a:solidFill>
              </a:rPr>
              <a:t>visuomenės</a:t>
            </a:r>
            <a:r>
              <a:rPr lang="es-ES" sz="1300" dirty="0">
                <a:solidFill>
                  <a:schemeClr val="lt1"/>
                </a:solidFill>
              </a:rPr>
              <a:t> mases.</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r>
              <a:rPr lang="es-ES" sz="1300" dirty="0">
                <a:solidFill>
                  <a:schemeClr val="lt1"/>
                </a:solidFill>
              </a:rPr>
              <a:t> </a:t>
            </a:r>
            <a:r>
              <a:rPr lang="es-ES" sz="1300" dirty="0" err="1">
                <a:solidFill>
                  <a:schemeClr val="lt1"/>
                </a:solidFill>
              </a:rPr>
              <a:t>Sukurti</a:t>
            </a:r>
            <a:r>
              <a:rPr lang="es-ES" sz="1300" dirty="0">
                <a:solidFill>
                  <a:schemeClr val="lt1"/>
                </a:solidFill>
              </a:rPr>
              <a:t> </a:t>
            </a:r>
            <a:r>
              <a:rPr lang="es-ES" sz="1300" dirty="0" err="1">
                <a:solidFill>
                  <a:schemeClr val="lt1"/>
                </a:solidFill>
              </a:rPr>
              <a:t>reklaminio</a:t>
            </a:r>
            <a:r>
              <a:rPr lang="es-ES" sz="1300" dirty="0">
                <a:solidFill>
                  <a:schemeClr val="lt1"/>
                </a:solidFill>
              </a:rPr>
              <a:t> </a:t>
            </a:r>
            <a:r>
              <a:rPr lang="es-ES" sz="1300" dirty="0" err="1">
                <a:solidFill>
                  <a:schemeClr val="lt1"/>
                </a:solidFill>
              </a:rPr>
              <a:t>įvaizdžio</a:t>
            </a:r>
            <a:r>
              <a:rPr lang="es-ES" sz="1300" dirty="0">
                <a:solidFill>
                  <a:schemeClr val="lt1"/>
                </a:solidFill>
              </a:rPr>
              <a:t> ir </a:t>
            </a:r>
            <a:r>
              <a:rPr lang="es-ES" sz="1300" dirty="0" err="1">
                <a:solidFill>
                  <a:schemeClr val="lt1"/>
                </a:solidFill>
              </a:rPr>
              <a:t>kvietimo</a:t>
            </a:r>
            <a:r>
              <a:rPr lang="es-ES" sz="1300" dirty="0">
                <a:solidFill>
                  <a:schemeClr val="lt1"/>
                </a:solidFill>
              </a:rPr>
              <a:t> </a:t>
            </a:r>
            <a:r>
              <a:rPr lang="es-ES" sz="1300" dirty="0" err="1">
                <a:solidFill>
                  <a:schemeClr val="lt1"/>
                </a:solidFill>
              </a:rPr>
              <a:t>sportuoti</a:t>
            </a:r>
            <a:r>
              <a:rPr lang="es-ES" sz="1300" dirty="0">
                <a:solidFill>
                  <a:schemeClr val="lt1"/>
                </a:solidFill>
              </a:rPr>
              <a:t> </a:t>
            </a:r>
            <a:r>
              <a:rPr lang="es-ES" sz="1300" dirty="0" err="1">
                <a:solidFill>
                  <a:schemeClr val="lt1"/>
                </a:solidFill>
              </a:rPr>
              <a:t>stalo</a:t>
            </a:r>
            <a:r>
              <a:rPr lang="es-ES" sz="1300" dirty="0">
                <a:solidFill>
                  <a:schemeClr val="lt1"/>
                </a:solidFill>
              </a:rPr>
              <a:t> </a:t>
            </a:r>
            <a:r>
              <a:rPr lang="es-ES" sz="1300" dirty="0" err="1">
                <a:solidFill>
                  <a:schemeClr val="lt1"/>
                </a:solidFill>
              </a:rPr>
              <a:t>tenisą</a:t>
            </a:r>
            <a:r>
              <a:rPr lang="es-ES" sz="1300" dirty="0">
                <a:solidFill>
                  <a:schemeClr val="lt1"/>
                </a:solidFill>
              </a:rPr>
              <a:t> </a:t>
            </a:r>
            <a:r>
              <a:rPr lang="es-ES" sz="1300" dirty="0" err="1">
                <a:solidFill>
                  <a:schemeClr val="lt1"/>
                </a:solidFill>
              </a:rPr>
              <a:t>vaizdo</a:t>
            </a:r>
            <a:r>
              <a:rPr lang="es-ES" sz="1300" dirty="0">
                <a:solidFill>
                  <a:schemeClr val="lt1"/>
                </a:solidFill>
              </a:rPr>
              <a:t> </a:t>
            </a:r>
            <a:r>
              <a:rPr lang="es-ES" sz="1300" dirty="0" err="1">
                <a:solidFill>
                  <a:schemeClr val="lt1"/>
                </a:solidFill>
              </a:rPr>
              <a:t>klipą</a:t>
            </a:r>
            <a:r>
              <a:rPr lang="es-ES" sz="1300" dirty="0">
                <a:solidFill>
                  <a:schemeClr val="lt1"/>
                </a:solidFill>
              </a:rPr>
              <a:t>.</a:t>
            </a:r>
            <a:endParaRPr sz="1300" dirty="0">
              <a:solidFill>
                <a:schemeClr val="lt1"/>
              </a:solidFill>
            </a:endParaRPr>
          </a:p>
          <a:p>
            <a:pPr marL="457200" lvl="0" indent="-311150" algn="l" rtl="0">
              <a:lnSpc>
                <a:spcPct val="101400"/>
              </a:lnSpc>
              <a:spcBef>
                <a:spcPts val="0"/>
              </a:spcBef>
              <a:spcAft>
                <a:spcPts val="0"/>
              </a:spcAft>
              <a:buClr>
                <a:schemeClr val="lt1"/>
              </a:buClr>
              <a:buSzPts val="1300"/>
              <a:buChar char="●"/>
            </a:pPr>
            <a:endParaRPr sz="1300" dirty="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1226400" y="732389"/>
            <a:ext cx="6691200" cy="27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lt-LT" dirty="0"/>
              <a:t>Laukiami rezultatai</a:t>
            </a:r>
            <a:endParaRPr dirty="0"/>
          </a:p>
          <a:p>
            <a:pPr marL="0" lvl="0" indent="0" algn="ctr" rtl="0">
              <a:spcBef>
                <a:spcPts val="0"/>
              </a:spcBef>
              <a:spcAft>
                <a:spcPts val="0"/>
              </a:spcAft>
              <a:buNone/>
            </a:pPr>
            <a:endParaRPr dirty="0"/>
          </a:p>
        </p:txBody>
      </p:sp>
      <p:sp>
        <p:nvSpPr>
          <p:cNvPr id="2" name="Rectangle 1">
            <a:extLst>
              <a:ext uri="{FF2B5EF4-FFF2-40B4-BE49-F238E27FC236}">
                <a16:creationId xmlns:a16="http://schemas.microsoft.com/office/drawing/2014/main" id="{5C15F4CD-33D1-8C4D-8F0B-013654C75BF9}"/>
              </a:ext>
            </a:extLst>
          </p:cNvPr>
          <p:cNvSpPr/>
          <p:nvPr/>
        </p:nvSpPr>
        <p:spPr>
          <a:xfrm>
            <a:off x="744279" y="1494548"/>
            <a:ext cx="7655442" cy="2031325"/>
          </a:xfrm>
          <a:prstGeom prst="rect">
            <a:avLst/>
          </a:prstGeom>
        </p:spPr>
        <p:txBody>
          <a:bodyPr wrap="square">
            <a:spAutoFit/>
          </a:bodyPr>
          <a:lstStyle/>
          <a:p>
            <a:pPr marL="457200" lvl="0" indent="-304800">
              <a:buSzPts val="1200"/>
              <a:buChar char="●"/>
            </a:pPr>
            <a:r>
              <a:rPr lang="lt-LT" dirty="0">
                <a:solidFill>
                  <a:schemeClr val="tx1"/>
                </a:solidFill>
              </a:rPr>
              <a:t>atsakingas ir atskaitingas vadovavimas padidins visuomenės pasitikėjimą LSTA;</a:t>
            </a:r>
          </a:p>
          <a:p>
            <a:pPr marL="457200" lvl="0" indent="-304800">
              <a:buSzPts val="1200"/>
              <a:buChar char="●"/>
            </a:pPr>
            <a:r>
              <a:rPr lang="lt-LT" dirty="0">
                <a:solidFill>
                  <a:schemeClr val="tx1"/>
                </a:solidFill>
              </a:rPr>
              <a:t>trenerių kvalifikacijos kėlimas prisidės prie jų autoriteto  didinimo ir sudarys sąlygas jaunųjų talentų paieškai ir ugdymui;</a:t>
            </a:r>
          </a:p>
          <a:p>
            <a:pPr marL="457200" lvl="0" indent="-304800">
              <a:buSzPts val="1200"/>
              <a:buChar char="●"/>
            </a:pPr>
            <a:r>
              <a:rPr lang="lt-LT" dirty="0">
                <a:solidFill>
                  <a:schemeClr val="tx1"/>
                </a:solidFill>
              </a:rPr>
              <a:t>teisėjų kvalifikacijos kėlimas prisidės prie jų kompetencijų ugdymo;</a:t>
            </a:r>
          </a:p>
          <a:p>
            <a:pPr marL="457200" lvl="0" indent="-304800">
              <a:buSzPts val="1200"/>
              <a:buChar char="●"/>
            </a:pPr>
            <a:r>
              <a:rPr lang="lt-LT" dirty="0">
                <a:solidFill>
                  <a:schemeClr val="tx1"/>
                </a:solidFill>
              </a:rPr>
              <a:t>aukštas meistriškumas ir rezultatai sudarys motyvaciją aktyviai sportuoti naujiems ir esamiems talentams;</a:t>
            </a:r>
          </a:p>
          <a:p>
            <a:pPr marL="457200" lvl="0" indent="-304800">
              <a:buSzPts val="1200"/>
              <a:buChar char="●"/>
            </a:pPr>
            <a:r>
              <a:rPr lang="lt-LT" dirty="0">
                <a:solidFill>
                  <a:schemeClr val="tx1"/>
                </a:solidFill>
              </a:rPr>
              <a:t>atsiras naujos galimybės rengti aukščiausio lygio tarptautines varžybas ir didinti sporto šakos žinomumą;</a:t>
            </a:r>
          </a:p>
          <a:p>
            <a:pPr marL="457200" lvl="0" indent="-304800">
              <a:buSzPts val="1200"/>
              <a:buChar char="●"/>
            </a:pPr>
            <a:r>
              <a:rPr lang="lt-LT" dirty="0">
                <a:solidFill>
                  <a:schemeClr val="tx1"/>
                </a:solidFill>
              </a:rPr>
              <a:t>matomumas ir populiarumas didins patrauklumą rėmėjams ir investuotojams.</a:t>
            </a:r>
          </a:p>
        </p:txBody>
      </p:sp>
    </p:spTree>
    <p:extLst>
      <p:ext uri="{BB962C8B-B14F-4D97-AF65-F5344CB8AC3E}">
        <p14:creationId xmlns:p14="http://schemas.microsoft.com/office/powerpoint/2010/main" val="214696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
        <p:cNvGrpSpPr/>
        <p:nvPr/>
      </p:nvGrpSpPr>
      <p:grpSpPr>
        <a:xfrm>
          <a:off x="0" y="0"/>
          <a:ext cx="0" cy="0"/>
          <a:chOff x="0" y="0"/>
          <a:chExt cx="0" cy="0"/>
        </a:xfrm>
      </p:grpSpPr>
      <p:sp>
        <p:nvSpPr>
          <p:cNvPr id="345" name="Google Shape;345;p38"/>
          <p:cNvSpPr/>
          <p:nvPr/>
        </p:nvSpPr>
        <p:spPr>
          <a:xfrm>
            <a:off x="2850424" y="1184525"/>
            <a:ext cx="3444430" cy="2795596"/>
          </a:xfrm>
          <a:custGeom>
            <a:avLst/>
            <a:gdLst/>
            <a:ahLst/>
            <a:cxnLst/>
            <a:rect l="l" t="t" r="r" b="b"/>
            <a:pathLst>
              <a:path w="5102859" h="5299709" extrusionOk="0">
                <a:moveTo>
                  <a:pt x="0" y="0"/>
                </a:moveTo>
                <a:lnTo>
                  <a:pt x="5102720" y="0"/>
                </a:lnTo>
                <a:lnTo>
                  <a:pt x="5102720" y="5299468"/>
                </a:lnTo>
                <a:lnTo>
                  <a:pt x="0" y="5299468"/>
                </a:lnTo>
                <a:lnTo>
                  <a:pt x="0" y="0"/>
                </a:lnTo>
                <a:close/>
              </a:path>
            </a:pathLst>
          </a:custGeom>
          <a:solidFill>
            <a:srgbClr val="B88A91">
              <a:alpha val="4980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38"/>
          <p:cNvSpPr txBox="1">
            <a:spLocks noGrp="1"/>
          </p:cNvSpPr>
          <p:nvPr>
            <p:ph type="subTitle" idx="5"/>
          </p:nvPr>
        </p:nvSpPr>
        <p:spPr>
          <a:xfrm>
            <a:off x="3068050" y="1342275"/>
            <a:ext cx="3045600" cy="2515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sz="2400">
                <a:solidFill>
                  <a:schemeClr val="lt1"/>
                </a:solidFill>
              </a:rPr>
              <a:t>  Tik dirbdami kartu bei gerbdami vienas kitą, galėsime pasiekti norimų rezultatų ir kelti mūsų mylimą sportą į naujas aukštumas.</a:t>
            </a:r>
            <a:endParaRPr sz="24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0"/>
        <p:cNvGrpSpPr/>
        <p:nvPr/>
      </p:nvGrpSpPr>
      <p:grpSpPr>
        <a:xfrm>
          <a:off x="0" y="0"/>
          <a:ext cx="0" cy="0"/>
          <a:chOff x="0" y="0"/>
          <a:chExt cx="0" cy="0"/>
        </a:xfrm>
      </p:grpSpPr>
      <p:sp>
        <p:nvSpPr>
          <p:cNvPr id="351" name="Google Shape;351;p39"/>
          <p:cNvSpPr/>
          <p:nvPr/>
        </p:nvSpPr>
        <p:spPr>
          <a:xfrm>
            <a:off x="5164209" y="2850252"/>
            <a:ext cx="2056670" cy="0"/>
          </a:xfrm>
          <a:custGeom>
            <a:avLst/>
            <a:gdLst/>
            <a:ahLst/>
            <a:cxnLst/>
            <a:rect l="l" t="t" r="r" b="b"/>
            <a:pathLst>
              <a:path w="3898900" h="120000" extrusionOk="0">
                <a:moveTo>
                  <a:pt x="0" y="0"/>
                </a:moveTo>
                <a:lnTo>
                  <a:pt x="3898900" y="0"/>
                </a:lnTo>
              </a:path>
            </a:pathLst>
          </a:custGeom>
          <a:no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r"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39"/>
          <p:cNvSpPr txBox="1">
            <a:spLocks noGrp="1"/>
          </p:cNvSpPr>
          <p:nvPr>
            <p:ph type="ctrTitle"/>
          </p:nvPr>
        </p:nvSpPr>
        <p:spPr>
          <a:xfrm>
            <a:off x="1245568" y="3619772"/>
            <a:ext cx="6467400" cy="5520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s-ES">
                <a:solidFill>
                  <a:schemeClr val="accent4"/>
                </a:solidFill>
              </a:rPr>
              <a:t>Ačiū.</a:t>
            </a:r>
            <a:endParaRPr>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p:nvPr/>
        </p:nvSpPr>
        <p:spPr>
          <a:xfrm>
            <a:off x="1429825" y="2562150"/>
            <a:ext cx="2293500" cy="345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txBox="1">
            <a:spLocks noGrp="1"/>
          </p:cNvSpPr>
          <p:nvPr>
            <p:ph type="title" idx="2"/>
          </p:nvPr>
        </p:nvSpPr>
        <p:spPr>
          <a:xfrm>
            <a:off x="1713425" y="1218750"/>
            <a:ext cx="5813100" cy="303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sz="1600" dirty="0" err="1">
                <a:solidFill>
                  <a:schemeClr val="dk1"/>
                </a:solidFill>
                <a:latin typeface="Nunito Light"/>
                <a:ea typeface="Nunito Light"/>
                <a:cs typeface="Nunito Light"/>
                <a:sym typeface="Nunito Light"/>
              </a:rPr>
              <a:t>Prieš</a:t>
            </a:r>
            <a:r>
              <a:rPr lang="es-ES" sz="1600" dirty="0">
                <a:solidFill>
                  <a:schemeClr val="dk1"/>
                </a:solidFill>
                <a:latin typeface="Nunito Light"/>
                <a:ea typeface="Nunito Light"/>
                <a:cs typeface="Nunito Light"/>
                <a:sym typeface="Nunito Light"/>
              </a:rPr>
              <a:t> 3 </a:t>
            </a:r>
            <a:r>
              <a:rPr lang="es-ES" sz="1600" dirty="0" err="1">
                <a:solidFill>
                  <a:schemeClr val="dk1"/>
                </a:solidFill>
                <a:latin typeface="Nunito Light"/>
                <a:ea typeface="Nunito Light"/>
                <a:cs typeface="Nunito Light"/>
                <a:sym typeface="Nunito Light"/>
              </a:rPr>
              <a:t>metus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buvau</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išrinkta</a:t>
            </a:r>
            <a:r>
              <a:rPr lang="es-ES" sz="1600" dirty="0">
                <a:solidFill>
                  <a:schemeClr val="dk1"/>
                </a:solidFill>
                <a:latin typeface="Nunito Light"/>
                <a:ea typeface="Nunito Light"/>
                <a:cs typeface="Nunito Light"/>
                <a:sym typeface="Nunito Light"/>
              </a:rPr>
              <a:t> LSTA </a:t>
            </a:r>
            <a:r>
              <a:rPr lang="es-ES" sz="1600" dirty="0" err="1">
                <a:solidFill>
                  <a:schemeClr val="dk1"/>
                </a:solidFill>
                <a:latin typeface="Nunito Light"/>
                <a:ea typeface="Nunito Light"/>
                <a:cs typeface="Nunito Light"/>
                <a:sym typeface="Nunito Light"/>
              </a:rPr>
              <a:t>prezidente</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Tai</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yra</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trumpas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laikas</a:t>
            </a:r>
            <a:r>
              <a:rPr lang="es-ES" sz="1600" dirty="0">
                <a:solidFill>
                  <a:schemeClr val="dk1"/>
                </a:solidFill>
                <a:latin typeface="Nunito Light"/>
                <a:ea typeface="Nunito Light"/>
                <a:cs typeface="Nunito Light"/>
                <a:sym typeface="Nunito Light"/>
              </a:rPr>
              <a:t>, per </a:t>
            </a:r>
            <a:r>
              <a:rPr lang="es-ES" sz="1600" dirty="0" err="1">
                <a:solidFill>
                  <a:schemeClr val="dk1"/>
                </a:solidFill>
                <a:latin typeface="Nunito Light"/>
                <a:ea typeface="Nunito Light"/>
                <a:cs typeface="Nunito Light"/>
                <a:sym typeface="Nunito Light"/>
              </a:rPr>
              <a:t>kurį</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galima</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kažką</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pakeisti</a:t>
            </a:r>
            <a:r>
              <a:rPr lang="lt-LT" sz="1600" dirty="0">
                <a:solidFill>
                  <a:schemeClr val="dk1"/>
                </a:solidFill>
                <a:latin typeface="Nunito Light"/>
                <a:ea typeface="Nunito Light"/>
                <a:cs typeface="Nunito Light"/>
                <a:sym typeface="Nunito Light"/>
              </a:rPr>
              <a:t>,</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įnešti</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naujovių</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bet</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pakankamas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tam</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kad</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galima</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būtų</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iš</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arti</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pamatyti</a:t>
            </a:r>
            <a:r>
              <a:rPr lang="es-ES" sz="1600" dirty="0">
                <a:solidFill>
                  <a:schemeClr val="dk1"/>
                </a:solidFill>
                <a:latin typeface="Nunito Light"/>
                <a:ea typeface="Nunito Light"/>
                <a:cs typeface="Nunito Light"/>
                <a:sym typeface="Nunito Light"/>
              </a:rPr>
              <a:t> problemas, </a:t>
            </a:r>
            <a:r>
              <a:rPr lang="es-ES" sz="1600" dirty="0" err="1">
                <a:solidFill>
                  <a:schemeClr val="dk1"/>
                </a:solidFill>
                <a:latin typeface="Nunito Light"/>
                <a:ea typeface="Nunito Light"/>
                <a:cs typeface="Nunito Light"/>
                <a:sym typeface="Nunito Light"/>
              </a:rPr>
              <a:t>ištyrinėti</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aplinką</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pažinti</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žmones</a:t>
            </a:r>
            <a:r>
              <a:rPr lang="es-ES" sz="1600" dirty="0">
                <a:solidFill>
                  <a:schemeClr val="dk1"/>
                </a:solidFill>
                <a:latin typeface="Nunito Light"/>
                <a:ea typeface="Nunito Light"/>
                <a:cs typeface="Nunito Light"/>
                <a:sym typeface="Nunito Light"/>
              </a:rPr>
              <a:t> ir </a:t>
            </a:r>
            <a:r>
              <a:rPr lang="es-ES" sz="1600" dirty="0" err="1">
                <a:solidFill>
                  <a:schemeClr val="dk1"/>
                </a:solidFill>
                <a:latin typeface="Nunito Light"/>
                <a:ea typeface="Nunito Light"/>
                <a:cs typeface="Nunito Light"/>
                <a:sym typeface="Nunito Light"/>
              </a:rPr>
              <a:t>iš</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tiesų</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suprasti</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kokios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yra</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daromos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klaidos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kad</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yra</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sumažėjęs</a:t>
            </a:r>
            <a:r>
              <a:rPr lang="es-ES" sz="1600" dirty="0">
                <a:solidFill>
                  <a:schemeClr val="dk1"/>
                </a:solidFill>
                <a:latin typeface="Nunito Light"/>
                <a:ea typeface="Nunito Light"/>
                <a:cs typeface="Nunito Light"/>
                <a:sym typeface="Nunito Light"/>
              </a:rPr>
              <a:t> </a:t>
            </a:r>
            <a:r>
              <a:rPr lang="lt-LT" sz="1600" dirty="0">
                <a:solidFill>
                  <a:schemeClr val="dk1"/>
                </a:solidFill>
                <a:latin typeface="Nunito Light"/>
                <a:ea typeface="Nunito Light"/>
                <a:cs typeface="Nunito Light"/>
                <a:sym typeface="Nunito Light"/>
              </a:rPr>
              <a:t>Lietuvoje </a:t>
            </a:r>
            <a:r>
              <a:rPr lang="es-ES" sz="1600" dirty="0" err="1">
                <a:solidFill>
                  <a:schemeClr val="dk1"/>
                </a:solidFill>
                <a:latin typeface="Nunito Light"/>
                <a:ea typeface="Nunito Light"/>
                <a:cs typeface="Nunito Light"/>
                <a:sym typeface="Nunito Light"/>
              </a:rPr>
              <a:t>stalo</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teniso</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sporto</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šakos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vystymasis</a:t>
            </a:r>
            <a:r>
              <a:rPr lang="es-ES" sz="1600" dirty="0">
                <a:solidFill>
                  <a:schemeClr val="dk1"/>
                </a:solidFill>
                <a:latin typeface="Nunito Light"/>
                <a:ea typeface="Nunito Light"/>
                <a:cs typeface="Nunito Light"/>
                <a:sym typeface="Nunito Light"/>
              </a:rPr>
              <a:t>. </a:t>
            </a:r>
            <a:endParaRPr sz="1600" dirty="0">
              <a:solidFill>
                <a:schemeClr val="dk1"/>
              </a:solidFill>
              <a:latin typeface="Nunito Light"/>
              <a:ea typeface="Nunito Light"/>
              <a:cs typeface="Nunito Light"/>
              <a:sym typeface="Nunito Light"/>
            </a:endParaRPr>
          </a:p>
          <a:p>
            <a:pPr marL="0" lvl="0" indent="0" algn="ctr" rtl="0">
              <a:spcBef>
                <a:spcPts val="0"/>
              </a:spcBef>
              <a:spcAft>
                <a:spcPts val="0"/>
              </a:spcAft>
              <a:buNone/>
            </a:pPr>
            <a:r>
              <a:rPr lang="es-ES" sz="1600" dirty="0">
                <a:solidFill>
                  <a:schemeClr val="dk1"/>
                </a:solidFill>
                <a:latin typeface="Nunito Light"/>
                <a:ea typeface="Nunito Light"/>
                <a:cs typeface="Nunito Light"/>
                <a:sym typeface="Nunito Light"/>
              </a:rPr>
              <a:t>     	</a:t>
            </a:r>
            <a:endParaRPr sz="1600" dirty="0">
              <a:solidFill>
                <a:schemeClr val="dk1"/>
              </a:solidFill>
              <a:latin typeface="Nunito Light"/>
              <a:ea typeface="Nunito Light"/>
              <a:cs typeface="Nunito Light"/>
              <a:sym typeface="Nunito Light"/>
            </a:endParaRPr>
          </a:p>
          <a:p>
            <a:pPr marL="0" lvl="0" indent="0" algn="ctr" rtl="0">
              <a:spcBef>
                <a:spcPts val="0"/>
              </a:spcBef>
              <a:spcAft>
                <a:spcPts val="0"/>
              </a:spcAft>
              <a:buNone/>
            </a:pPr>
            <a:r>
              <a:rPr lang="es-ES" sz="1600" dirty="0" err="1">
                <a:solidFill>
                  <a:schemeClr val="dk1"/>
                </a:solidFill>
                <a:latin typeface="Nunito Light"/>
                <a:ea typeface="Nunito Light"/>
                <a:cs typeface="Nunito Light"/>
                <a:sym typeface="Nunito Light"/>
              </a:rPr>
              <a:t>Remdamasi</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savo</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patirtimi</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įgyta</a:t>
            </a:r>
            <a:r>
              <a:rPr lang="es-ES" sz="1600" dirty="0">
                <a:solidFill>
                  <a:schemeClr val="dk1"/>
                </a:solidFill>
                <a:latin typeface="Nunito Light"/>
                <a:ea typeface="Nunito Light"/>
                <a:cs typeface="Nunito Light"/>
                <a:sym typeface="Nunito Light"/>
              </a:rPr>
              <a:t> per </a:t>
            </a:r>
            <a:r>
              <a:rPr lang="es-ES" sz="1600" dirty="0" err="1">
                <a:solidFill>
                  <a:schemeClr val="dk1"/>
                </a:solidFill>
                <a:latin typeface="Nunito Light"/>
                <a:ea typeface="Nunito Light"/>
                <a:cs typeface="Nunito Light"/>
                <a:sym typeface="Nunito Light"/>
              </a:rPr>
              <a:t>šiuos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metus</a:t>
            </a:r>
            <a:r>
              <a:rPr lang="es-ES" sz="1600" dirty="0">
                <a:solidFill>
                  <a:schemeClr val="dk1"/>
                </a:solidFill>
                <a:latin typeface="Nunito Light"/>
                <a:ea typeface="Nunito Light"/>
                <a:cs typeface="Nunito Light"/>
                <a:sym typeface="Nunito Light"/>
              </a:rPr>
              <a:t>,</a:t>
            </a:r>
            <a:r>
              <a:rPr lang="es-ES" sz="1600" b="1" dirty="0">
                <a:solidFill>
                  <a:schemeClr val="dk1"/>
                </a:solidFill>
              </a:rPr>
              <a:t> </a:t>
            </a:r>
            <a:r>
              <a:rPr lang="es-ES" sz="1600" b="1" dirty="0" err="1">
                <a:solidFill>
                  <a:schemeClr val="dk1"/>
                </a:solidFill>
              </a:rPr>
              <a:t>išskiriu</a:t>
            </a:r>
            <a:r>
              <a:rPr lang="es-ES" sz="1600" b="1" dirty="0">
                <a:solidFill>
                  <a:schemeClr val="dk1"/>
                </a:solidFill>
              </a:rPr>
              <a:t> </a:t>
            </a:r>
            <a:r>
              <a:rPr lang="es-ES" sz="1600" b="1" dirty="0" err="1">
                <a:solidFill>
                  <a:schemeClr val="dk1"/>
                </a:solidFill>
              </a:rPr>
              <a:t>dvi</a:t>
            </a:r>
            <a:r>
              <a:rPr lang="es-ES" sz="1600" b="1" dirty="0">
                <a:solidFill>
                  <a:schemeClr val="dk1"/>
                </a:solidFill>
              </a:rPr>
              <a:t> </a:t>
            </a:r>
            <a:r>
              <a:rPr lang="es-ES" sz="1600" b="1" dirty="0" err="1">
                <a:solidFill>
                  <a:schemeClr val="dk1"/>
                </a:solidFill>
              </a:rPr>
              <a:t>pagrindines</a:t>
            </a:r>
            <a:r>
              <a:rPr lang="es-ES" sz="1600" b="1" dirty="0">
                <a:solidFill>
                  <a:schemeClr val="dk1"/>
                </a:solidFill>
              </a:rPr>
              <a:t> </a:t>
            </a:r>
            <a:r>
              <a:rPr lang="es-ES" sz="1600" b="1" dirty="0" err="1">
                <a:solidFill>
                  <a:schemeClr val="dk1"/>
                </a:solidFill>
              </a:rPr>
              <a:t>problematikas</a:t>
            </a:r>
            <a:r>
              <a:rPr lang="es-ES" sz="1600" b="1" dirty="0">
                <a:solidFill>
                  <a:schemeClr val="dk1"/>
                </a:solidFill>
              </a:rPr>
              <a:t>,</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kurios</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nuolat</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kelia</a:t>
            </a:r>
            <a:r>
              <a:rPr lang="es-ES" sz="1600" dirty="0">
                <a:solidFill>
                  <a:schemeClr val="dk1"/>
                </a:solidFill>
                <a:latin typeface="Nunito Light"/>
                <a:ea typeface="Nunito Light"/>
                <a:cs typeface="Nunito Light"/>
                <a:sym typeface="Nunito Light"/>
              </a:rPr>
              <a:t> </a:t>
            </a:r>
            <a:r>
              <a:rPr lang="es-ES" sz="1600" dirty="0" err="1">
                <a:solidFill>
                  <a:schemeClr val="dk1"/>
                </a:solidFill>
                <a:latin typeface="Nunito Light"/>
                <a:ea typeface="Nunito Light"/>
                <a:cs typeface="Nunito Light"/>
                <a:sym typeface="Nunito Light"/>
              </a:rPr>
              <a:t>sumaištį</a:t>
            </a:r>
            <a:r>
              <a:rPr lang="es-ES" sz="1600" dirty="0">
                <a:solidFill>
                  <a:schemeClr val="dk1"/>
                </a:solidFill>
                <a:latin typeface="Nunito Light"/>
                <a:ea typeface="Nunito Light"/>
                <a:cs typeface="Nunito Light"/>
                <a:sym typeface="Nunito Light"/>
              </a:rPr>
              <a:t>.</a:t>
            </a:r>
            <a:endParaRPr sz="1600" dirty="0">
              <a:solidFill>
                <a:schemeClr val="dk1"/>
              </a:solidFill>
              <a:latin typeface="Nunito Light"/>
              <a:ea typeface="Nunito Light"/>
              <a:cs typeface="Nunito Light"/>
              <a:sym typeface="Nunito Light"/>
            </a:endParaRPr>
          </a:p>
          <a:p>
            <a:pPr marL="0" lvl="0" indent="0" algn="ctr" rtl="0">
              <a:spcBef>
                <a:spcPts val="0"/>
              </a:spcBef>
              <a:spcAft>
                <a:spcPts val="0"/>
              </a:spcAft>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1226401" y="449287"/>
            <a:ext cx="6691200" cy="27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dirty="0"/>
              <a:t>Į KĄ TURĖTŲ ATKREIPTI DĖMESĮ SPORTO ORGANIZACIJOS</a:t>
            </a:r>
            <a:r>
              <a:rPr lang="lt-LT" dirty="0"/>
              <a:t>,</a:t>
            </a:r>
            <a:r>
              <a:rPr lang="es-ES" dirty="0"/>
              <a:t> VYKDANČIOS SPORTINĘ VEIKLĄ?</a:t>
            </a:r>
            <a:endParaRPr dirty="0"/>
          </a:p>
          <a:p>
            <a:pPr marL="0" lvl="0" indent="0" algn="ctr" rtl="0">
              <a:spcBef>
                <a:spcPts val="0"/>
              </a:spcBef>
              <a:spcAft>
                <a:spcPts val="0"/>
              </a:spcAft>
              <a:buNone/>
            </a:pPr>
            <a:endParaRPr dirty="0"/>
          </a:p>
        </p:txBody>
      </p:sp>
      <p:sp>
        <p:nvSpPr>
          <p:cNvPr id="201" name="Google Shape;201;p25"/>
          <p:cNvSpPr/>
          <p:nvPr/>
        </p:nvSpPr>
        <p:spPr>
          <a:xfrm>
            <a:off x="2487725" y="1283050"/>
            <a:ext cx="3630600" cy="2717400"/>
          </a:xfrm>
          <a:prstGeom prst="triangle">
            <a:avLst>
              <a:gd name="adj" fmla="val 50000"/>
            </a:avLst>
          </a:prstGeom>
          <a:solidFill>
            <a:srgbClr val="B88A91">
              <a:alpha val="69800"/>
            </a:srgbClr>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txBox="1"/>
          <p:nvPr/>
        </p:nvSpPr>
        <p:spPr>
          <a:xfrm>
            <a:off x="302550" y="1792925"/>
            <a:ext cx="3000000" cy="892800"/>
          </a:xfrm>
          <a:prstGeom prst="rect">
            <a:avLst/>
          </a:prstGeom>
          <a:noFill/>
          <a:ln>
            <a:noFill/>
          </a:ln>
        </p:spPr>
        <p:txBody>
          <a:bodyPr spcFirstLastPara="1" wrap="square" lIns="91425" tIns="91425" rIns="91425" bIns="91425" anchor="t" anchorCtr="0">
            <a:spAutoFit/>
          </a:bodyPr>
          <a:lstStyle/>
          <a:p>
            <a:pPr marL="0" lvl="0" indent="0" algn="r" rtl="0">
              <a:spcBef>
                <a:spcPts val="592"/>
              </a:spcBef>
              <a:spcAft>
                <a:spcPts val="0"/>
              </a:spcAft>
              <a:buNone/>
            </a:pPr>
            <a:r>
              <a:rPr lang="es-ES" sz="2300">
                <a:solidFill>
                  <a:schemeClr val="dk1"/>
                </a:solidFill>
                <a:latin typeface="Nunito"/>
                <a:ea typeface="Nunito"/>
                <a:cs typeface="Nunito"/>
                <a:sym typeface="Nunito"/>
              </a:rPr>
              <a:t>ar didinti masiškumą?</a:t>
            </a:r>
            <a:endParaRPr sz="2300">
              <a:solidFill>
                <a:schemeClr val="dk1"/>
              </a:solidFill>
              <a:latin typeface="Nunito"/>
              <a:ea typeface="Nunito"/>
              <a:cs typeface="Nunito"/>
              <a:sym typeface="Nunito"/>
            </a:endParaRPr>
          </a:p>
        </p:txBody>
      </p:sp>
      <p:sp>
        <p:nvSpPr>
          <p:cNvPr id="203" name="Google Shape;203;p25"/>
          <p:cNvSpPr txBox="1"/>
          <p:nvPr/>
        </p:nvSpPr>
        <p:spPr>
          <a:xfrm>
            <a:off x="5348900" y="1792925"/>
            <a:ext cx="3000000" cy="892800"/>
          </a:xfrm>
          <a:prstGeom prst="rect">
            <a:avLst/>
          </a:prstGeom>
          <a:noFill/>
          <a:ln>
            <a:noFill/>
          </a:ln>
        </p:spPr>
        <p:txBody>
          <a:bodyPr spcFirstLastPara="1" wrap="square" lIns="91425" tIns="91425" rIns="91425" bIns="91425" anchor="t" anchorCtr="0">
            <a:spAutoFit/>
          </a:bodyPr>
          <a:lstStyle/>
          <a:p>
            <a:pPr marL="0" lvl="0" indent="0" algn="l" rtl="0">
              <a:spcBef>
                <a:spcPts val="592"/>
              </a:spcBef>
              <a:spcAft>
                <a:spcPts val="0"/>
              </a:spcAft>
              <a:buNone/>
            </a:pPr>
            <a:r>
              <a:rPr lang="es-ES" sz="2300">
                <a:solidFill>
                  <a:schemeClr val="dk1"/>
                </a:solidFill>
                <a:latin typeface="Nunito"/>
                <a:ea typeface="Nunito"/>
                <a:cs typeface="Nunito"/>
                <a:sym typeface="Nunito"/>
              </a:rPr>
              <a:t>ar kelti sportinį meistriškumą?</a:t>
            </a:r>
            <a:endParaRPr sz="2300">
              <a:solidFill>
                <a:schemeClr val="dk1"/>
              </a:solidFill>
              <a:latin typeface="Nunito"/>
              <a:ea typeface="Nunito"/>
              <a:cs typeface="Nunito"/>
              <a:sym typeface="Nunito"/>
            </a:endParaRPr>
          </a:p>
        </p:txBody>
      </p:sp>
      <p:sp>
        <p:nvSpPr>
          <p:cNvPr id="204" name="Google Shape;204;p25"/>
          <p:cNvSpPr txBox="1"/>
          <p:nvPr/>
        </p:nvSpPr>
        <p:spPr>
          <a:xfrm>
            <a:off x="1472450" y="3346350"/>
            <a:ext cx="5892000" cy="1461300"/>
          </a:xfrm>
          <a:prstGeom prst="rect">
            <a:avLst/>
          </a:prstGeom>
          <a:noFill/>
          <a:ln>
            <a:noFill/>
          </a:ln>
        </p:spPr>
        <p:txBody>
          <a:bodyPr spcFirstLastPara="1" wrap="square" lIns="91425" tIns="91425" rIns="91425" bIns="91425" anchor="t" anchorCtr="0">
            <a:spAutoFit/>
          </a:bodyPr>
          <a:lstStyle/>
          <a:p>
            <a:pPr marL="0" lvl="0" indent="0" algn="ctr" rtl="0">
              <a:spcBef>
                <a:spcPts val="592"/>
              </a:spcBef>
              <a:spcAft>
                <a:spcPts val="0"/>
              </a:spcAft>
              <a:buNone/>
            </a:pPr>
            <a:r>
              <a:rPr lang="es-ES" sz="2600" b="1">
                <a:solidFill>
                  <a:schemeClr val="dk1"/>
                </a:solidFill>
                <a:latin typeface="Nunito"/>
                <a:ea typeface="Nunito"/>
                <a:cs typeface="Nunito"/>
                <a:sym typeface="Nunito"/>
              </a:rPr>
              <a:t>Aš renkuosi abu variantus, bet pirmenybę teikiu</a:t>
            </a:r>
            <a:endParaRPr sz="2600" b="1">
              <a:solidFill>
                <a:schemeClr val="dk1"/>
              </a:solidFill>
              <a:latin typeface="Nunito"/>
              <a:ea typeface="Nunito"/>
              <a:cs typeface="Nunito"/>
              <a:sym typeface="Nunito"/>
            </a:endParaRPr>
          </a:p>
          <a:p>
            <a:pPr marL="0" lvl="0" indent="0" algn="ctr" rtl="0">
              <a:spcBef>
                <a:spcPts val="592"/>
              </a:spcBef>
              <a:spcAft>
                <a:spcPts val="0"/>
              </a:spcAft>
              <a:buNone/>
            </a:pPr>
            <a:r>
              <a:rPr lang="es-ES" sz="2600" b="1">
                <a:solidFill>
                  <a:srgbClr val="AA868C"/>
                </a:solidFill>
                <a:latin typeface="Nunito"/>
                <a:ea typeface="Nunito"/>
                <a:cs typeface="Nunito"/>
                <a:sym typeface="Nunito"/>
              </a:rPr>
              <a:t>MEISTRIŠKUMUI!</a:t>
            </a:r>
            <a:endParaRPr sz="2600" b="1">
              <a:solidFill>
                <a:srgbClr val="AA868C"/>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1226401" y="307087"/>
            <a:ext cx="6691200" cy="27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a:t>NES </a:t>
            </a:r>
            <a:endParaRPr/>
          </a:p>
          <a:p>
            <a:pPr marL="0" lvl="0" indent="0" algn="ctr" rtl="0">
              <a:spcBef>
                <a:spcPts val="0"/>
              </a:spcBef>
              <a:spcAft>
                <a:spcPts val="0"/>
              </a:spcAft>
              <a:buNone/>
            </a:pPr>
            <a:r>
              <a:rPr lang="es-ES"/>
              <a:t>populiarumą sporto šakai atneša</a:t>
            </a:r>
            <a:endParaRPr/>
          </a:p>
          <a:p>
            <a:pPr marL="0" lvl="0" indent="0" algn="ctr" rtl="0">
              <a:spcBef>
                <a:spcPts val="0"/>
              </a:spcBef>
              <a:spcAft>
                <a:spcPts val="0"/>
              </a:spcAft>
              <a:buNone/>
            </a:pPr>
            <a:endParaRPr/>
          </a:p>
        </p:txBody>
      </p:sp>
      <p:sp>
        <p:nvSpPr>
          <p:cNvPr id="210" name="Google Shape;210;p26"/>
          <p:cNvSpPr txBox="1"/>
          <p:nvPr/>
        </p:nvSpPr>
        <p:spPr>
          <a:xfrm>
            <a:off x="1314150" y="1602550"/>
            <a:ext cx="6515700" cy="2555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Nunito"/>
              <a:buChar char="●"/>
            </a:pPr>
            <a:r>
              <a:rPr lang="es-ES" sz="1800">
                <a:solidFill>
                  <a:schemeClr val="dk1"/>
                </a:solidFill>
                <a:latin typeface="Nunito"/>
                <a:ea typeface="Nunito"/>
                <a:cs typeface="Nunito"/>
                <a:sym typeface="Nunito"/>
              </a:rPr>
              <a:t>ne tik masiškumas,</a:t>
            </a:r>
            <a:endParaRPr sz="1800">
              <a:solidFill>
                <a:schemeClr val="dk1"/>
              </a:solidFill>
              <a:latin typeface="Nunito"/>
              <a:ea typeface="Nunito"/>
              <a:cs typeface="Nunito"/>
              <a:sym typeface="Nunito"/>
            </a:endParaRPr>
          </a:p>
          <a:p>
            <a:pPr marL="457200" lvl="0" indent="0" algn="l" rtl="0">
              <a:spcBef>
                <a:spcPts val="0"/>
              </a:spcBef>
              <a:spcAft>
                <a:spcPts val="0"/>
              </a:spcAft>
              <a:buNone/>
            </a:pP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s-ES" sz="1800">
                <a:solidFill>
                  <a:schemeClr val="dk1"/>
                </a:solidFill>
                <a:latin typeface="Nunito"/>
                <a:ea typeface="Nunito"/>
                <a:cs typeface="Nunito"/>
                <a:sym typeface="Nunito"/>
              </a:rPr>
              <a:t>ne tik fizinio aktyvumo teigiamas poveikis sveikatai,</a:t>
            </a:r>
            <a:endParaRPr sz="1800">
              <a:solidFill>
                <a:schemeClr val="dk1"/>
              </a:solidFill>
              <a:latin typeface="Nunito"/>
              <a:ea typeface="Nunito"/>
              <a:cs typeface="Nunito"/>
              <a:sym typeface="Nunito"/>
            </a:endParaRPr>
          </a:p>
          <a:p>
            <a:pPr marL="457200" lvl="0" indent="0" algn="l" rtl="0">
              <a:spcBef>
                <a:spcPts val="0"/>
              </a:spcBef>
              <a:spcAft>
                <a:spcPts val="0"/>
              </a:spcAft>
              <a:buNone/>
            </a:pP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s-ES" sz="1800">
                <a:solidFill>
                  <a:schemeClr val="dk1"/>
                </a:solidFill>
                <a:latin typeface="Nunito"/>
                <a:ea typeface="Nunito"/>
                <a:cs typeface="Nunito"/>
                <a:sym typeface="Nunito"/>
              </a:rPr>
              <a:t>ne tik puikiai praleidžiamas laisvalaikis,</a:t>
            </a:r>
            <a:endParaRPr sz="1800">
              <a:solidFill>
                <a:schemeClr val="dk1"/>
              </a:solidFill>
              <a:latin typeface="Nunito"/>
              <a:ea typeface="Nunito"/>
              <a:cs typeface="Nunito"/>
              <a:sym typeface="Nunito"/>
            </a:endParaRPr>
          </a:p>
          <a:p>
            <a:pPr marL="0" lvl="0" indent="0" algn="ctr" rtl="0">
              <a:spcBef>
                <a:spcPts val="0"/>
              </a:spcBef>
              <a:spcAft>
                <a:spcPts val="0"/>
              </a:spcAft>
              <a:buNone/>
            </a:pPr>
            <a:endParaRPr sz="1800">
              <a:solidFill>
                <a:schemeClr val="dk1"/>
              </a:solidFill>
              <a:latin typeface="Nunito"/>
              <a:ea typeface="Nunito"/>
              <a:cs typeface="Nunito"/>
              <a:sym typeface="Nunito"/>
            </a:endParaRPr>
          </a:p>
          <a:p>
            <a:pPr marL="0" lvl="0" indent="0" algn="l" rtl="0">
              <a:spcBef>
                <a:spcPts val="0"/>
              </a:spcBef>
              <a:spcAft>
                <a:spcPts val="0"/>
              </a:spcAft>
              <a:buNone/>
            </a:pPr>
            <a:endParaRPr sz="2300">
              <a:solidFill>
                <a:schemeClr val="dk1"/>
              </a:solidFill>
              <a:latin typeface="Nunito"/>
              <a:ea typeface="Nunito"/>
              <a:cs typeface="Nunito"/>
              <a:sym typeface="Nunito"/>
            </a:endParaRPr>
          </a:p>
          <a:p>
            <a:pPr marL="0" lvl="0" indent="0" algn="ctr" rtl="0">
              <a:spcBef>
                <a:spcPts val="0"/>
              </a:spcBef>
              <a:spcAft>
                <a:spcPts val="0"/>
              </a:spcAft>
              <a:buNone/>
            </a:pPr>
            <a:r>
              <a:rPr lang="es-ES" sz="2300" b="1">
                <a:solidFill>
                  <a:schemeClr val="dk1"/>
                </a:solidFill>
                <a:latin typeface="Nunito"/>
                <a:ea typeface="Nunito"/>
                <a:cs typeface="Nunito"/>
                <a:sym typeface="Nunito"/>
              </a:rPr>
              <a:t>O IR PROFESIONALUMAS!</a:t>
            </a:r>
            <a:endParaRPr sz="2300" b="1">
              <a:solidFill>
                <a:schemeClr val="dk1"/>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1226401" y="633362"/>
            <a:ext cx="6691200" cy="27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ES"/>
              <a:t>KADANGI</a:t>
            </a:r>
            <a:endParaRPr/>
          </a:p>
        </p:txBody>
      </p:sp>
      <p:sp>
        <p:nvSpPr>
          <p:cNvPr id="216" name="Google Shape;216;p27"/>
          <p:cNvSpPr txBox="1"/>
          <p:nvPr/>
        </p:nvSpPr>
        <p:spPr>
          <a:xfrm>
            <a:off x="1314150" y="1602550"/>
            <a:ext cx="6515700" cy="2755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Nunito"/>
              <a:buChar char="●"/>
            </a:pPr>
            <a:r>
              <a:rPr lang="es-ES" sz="1800">
                <a:solidFill>
                  <a:schemeClr val="dk1"/>
                </a:solidFill>
                <a:latin typeface="Nunito"/>
                <a:ea typeface="Nunito"/>
                <a:cs typeface="Nunito"/>
                <a:sym typeface="Nunito"/>
              </a:rPr>
              <a:t>dažniausiai aukšto meistriškumo sportininkų varžybas transliuoja TV laidos;</a:t>
            </a:r>
            <a:endParaRPr sz="1800">
              <a:solidFill>
                <a:schemeClr val="dk1"/>
              </a:solidFill>
              <a:latin typeface="Nunito"/>
              <a:ea typeface="Nunito"/>
              <a:cs typeface="Nunito"/>
              <a:sym typeface="Nunito"/>
            </a:endParaRPr>
          </a:p>
          <a:p>
            <a:pPr marL="457200" lvl="0" indent="0" algn="l" rtl="0">
              <a:spcBef>
                <a:spcPts val="0"/>
              </a:spcBef>
              <a:spcAft>
                <a:spcPts val="0"/>
              </a:spcAft>
              <a:buNone/>
            </a:pP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s-ES" sz="1800">
                <a:solidFill>
                  <a:schemeClr val="dk1"/>
                </a:solidFill>
                <a:latin typeface="Nunito"/>
                <a:ea typeface="Nunito"/>
                <a:cs typeface="Nunito"/>
                <a:sym typeface="Nunito"/>
              </a:rPr>
              <a:t>į žinomus garsius sportininkus lygiuojasi pradedantys sportuoti;</a:t>
            </a:r>
            <a:endParaRPr sz="1800">
              <a:solidFill>
                <a:schemeClr val="dk1"/>
              </a:solidFill>
              <a:latin typeface="Nunito"/>
              <a:ea typeface="Nunito"/>
              <a:cs typeface="Nunito"/>
              <a:sym typeface="Nunito"/>
            </a:endParaRPr>
          </a:p>
          <a:p>
            <a:pPr marL="457200" lvl="0" indent="0" algn="l" rtl="0">
              <a:spcBef>
                <a:spcPts val="0"/>
              </a:spcBef>
              <a:spcAft>
                <a:spcPts val="0"/>
              </a:spcAft>
              <a:buNone/>
            </a:pPr>
            <a:endParaRPr sz="1800">
              <a:solidFill>
                <a:schemeClr val="dk1"/>
              </a:solidFill>
              <a:latin typeface="Nunito"/>
              <a:ea typeface="Nunito"/>
              <a:cs typeface="Nunito"/>
              <a:sym typeface="Nunito"/>
            </a:endParaRPr>
          </a:p>
          <a:p>
            <a:pPr marL="457200" lvl="0" indent="-342900" algn="l" rtl="0">
              <a:spcBef>
                <a:spcPts val="0"/>
              </a:spcBef>
              <a:spcAft>
                <a:spcPts val="0"/>
              </a:spcAft>
              <a:buClr>
                <a:schemeClr val="dk1"/>
              </a:buClr>
              <a:buSzPts val="1800"/>
              <a:buFont typeface="Nunito"/>
              <a:buChar char="●"/>
            </a:pPr>
            <a:r>
              <a:rPr lang="es-ES" sz="1800">
                <a:solidFill>
                  <a:schemeClr val="dk1"/>
                </a:solidFill>
                <a:latin typeface="Nunito"/>
                <a:ea typeface="Nunito"/>
                <a:cs typeface="Nunito"/>
                <a:sym typeface="Nunito"/>
              </a:rPr>
              <a:t>kaip taisyklė, kokiai nors sporto šakai pasiekus aukštą  rezultatą, padidėja tos sporto šakos lankomumas.</a:t>
            </a:r>
            <a:endParaRPr sz="1800">
              <a:solidFill>
                <a:schemeClr val="dk1"/>
              </a:solidFill>
              <a:latin typeface="Nunito"/>
              <a:ea typeface="Nunito"/>
              <a:cs typeface="Nunito"/>
              <a:sym typeface="Nunito"/>
            </a:endParaRPr>
          </a:p>
          <a:p>
            <a:pPr marL="0" lvl="0" indent="0" algn="l" rtl="0">
              <a:spcBef>
                <a:spcPts val="0"/>
              </a:spcBef>
              <a:spcAft>
                <a:spcPts val="0"/>
              </a:spcAft>
              <a:buNone/>
            </a:pPr>
            <a:endParaRPr sz="2300" b="1">
              <a:solidFill>
                <a:schemeClr val="dk1"/>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1610539" y="2215951"/>
            <a:ext cx="5922900" cy="71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a:solidFill>
                  <a:schemeClr val="lt1"/>
                </a:solidFill>
              </a:rPr>
              <a:t>Vizija</a:t>
            </a:r>
            <a:r>
              <a:rPr lang="es-ES">
                <a:solidFill>
                  <a:srgbClr val="FFFFFF"/>
                </a:solidFill>
              </a:rPr>
              <a:t> </a:t>
            </a:r>
            <a:r>
              <a:rPr lang="es-ES">
                <a:solidFill>
                  <a:schemeClr val="accent4"/>
                </a:solidFill>
              </a:rPr>
              <a:t>Misija</a:t>
            </a:r>
            <a:endParaRPr>
              <a:solidFill>
                <a:schemeClr val="accent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29"/>
          <p:cNvSpPr txBox="1">
            <a:spLocks noGrp="1"/>
          </p:cNvSpPr>
          <p:nvPr>
            <p:ph type="subTitle" idx="1"/>
          </p:nvPr>
        </p:nvSpPr>
        <p:spPr>
          <a:xfrm flipH="1">
            <a:off x="865225" y="697925"/>
            <a:ext cx="7280700" cy="3567900"/>
          </a:xfrm>
          <a:prstGeom prst="rect">
            <a:avLst/>
          </a:prstGeom>
        </p:spPr>
        <p:txBody>
          <a:bodyPr spcFirstLastPara="1" wrap="square" lIns="0" tIns="0" rIns="0" bIns="0" anchor="t" anchorCtr="0">
            <a:noAutofit/>
          </a:bodyPr>
          <a:lstStyle/>
          <a:p>
            <a:pPr marL="0" lvl="0" indent="0" algn="l" rtl="0">
              <a:lnSpc>
                <a:spcPct val="115000"/>
              </a:lnSpc>
              <a:spcBef>
                <a:spcPts val="300"/>
              </a:spcBef>
              <a:spcAft>
                <a:spcPts val="0"/>
              </a:spcAft>
              <a:buNone/>
            </a:pPr>
            <a:r>
              <a:rPr lang="es-ES" sz="1400" b="1">
                <a:solidFill>
                  <a:schemeClr val="lt1"/>
                </a:solidFill>
              </a:rPr>
              <a:t>VIZIJA</a:t>
            </a:r>
            <a:endParaRPr sz="1400" b="1">
              <a:solidFill>
                <a:schemeClr val="lt1"/>
              </a:solidFill>
            </a:endParaRPr>
          </a:p>
          <a:p>
            <a:pPr marL="241300" lvl="0" indent="-215900" algn="l" rtl="0">
              <a:lnSpc>
                <a:spcPct val="115000"/>
              </a:lnSpc>
              <a:spcBef>
                <a:spcPts val="300"/>
              </a:spcBef>
              <a:spcAft>
                <a:spcPts val="0"/>
              </a:spcAft>
              <a:buClr>
                <a:schemeClr val="lt1"/>
              </a:buClr>
              <a:buSzPts val="1400"/>
              <a:buChar char="◂"/>
            </a:pPr>
            <a:r>
              <a:rPr lang="es-ES" sz="1400">
                <a:solidFill>
                  <a:schemeClr val="lt1"/>
                </a:solidFill>
              </a:rPr>
              <a:t>Kad asociacija taptų organizacija, dirbančia tam, kad visokeriopai padėtų ir prisidėtų prie sportininkų rengimo, trenerių darbo, padedančiu ir skatinančiu siekti aukščiausių rezultatų bei motyvuojančiu didinti ir auginti naujas sportininkų kartas, siekiančiu glaudaus bendradarbiavimo su plačia mėgėjų visuomene, kur svarbus kiekvienas besidomintis šiuo sportu.</a:t>
            </a:r>
            <a:endParaRPr sz="1400">
              <a:solidFill>
                <a:schemeClr val="lt1"/>
              </a:solidFill>
            </a:endParaRPr>
          </a:p>
          <a:p>
            <a:pPr marL="241300" lvl="0" indent="0" algn="l" rtl="0">
              <a:lnSpc>
                <a:spcPct val="115000"/>
              </a:lnSpc>
              <a:spcBef>
                <a:spcPts val="300"/>
              </a:spcBef>
              <a:spcAft>
                <a:spcPts val="0"/>
              </a:spcAft>
              <a:buNone/>
            </a:pPr>
            <a:endParaRPr sz="1400">
              <a:solidFill>
                <a:schemeClr val="lt1"/>
              </a:solidFill>
            </a:endParaRPr>
          </a:p>
          <a:p>
            <a:pPr marL="0" lvl="0" indent="0" algn="l" rtl="0">
              <a:lnSpc>
                <a:spcPct val="115000"/>
              </a:lnSpc>
              <a:spcBef>
                <a:spcPts val="300"/>
              </a:spcBef>
              <a:spcAft>
                <a:spcPts val="0"/>
              </a:spcAft>
              <a:buNone/>
            </a:pPr>
            <a:r>
              <a:rPr lang="es-ES" sz="1400" b="1">
                <a:solidFill>
                  <a:schemeClr val="lt1"/>
                </a:solidFill>
              </a:rPr>
              <a:t>MISIJA</a:t>
            </a:r>
            <a:endParaRPr sz="1400" b="1">
              <a:solidFill>
                <a:schemeClr val="lt1"/>
              </a:solidFill>
            </a:endParaRPr>
          </a:p>
          <a:p>
            <a:pPr marL="241300" lvl="0" indent="-215900" algn="l" rtl="0">
              <a:lnSpc>
                <a:spcPct val="115000"/>
              </a:lnSpc>
              <a:spcBef>
                <a:spcPts val="300"/>
              </a:spcBef>
              <a:spcAft>
                <a:spcPts val="0"/>
              </a:spcAft>
              <a:buClr>
                <a:schemeClr val="lt1"/>
              </a:buClr>
              <a:buSzPts val="1400"/>
              <a:buChar char="◂"/>
            </a:pPr>
            <a:r>
              <a:rPr lang="es-ES" sz="1400">
                <a:solidFill>
                  <a:schemeClr val="lt1"/>
                </a:solidFill>
              </a:rPr>
              <a:t>Sukurti nacionalinę aukšto meistriškumo sportininkų rengimo sistemą, prie kurios įgyvendinimo prisidėtų šalies stalo teniso entuziastai ir gerbėjai, taip didinant stalo teniso populiarumą ir žinomumą!</a:t>
            </a:r>
            <a:endParaRPr sz="1400">
              <a:solidFill>
                <a:schemeClr val="lt1"/>
              </a:solidFill>
            </a:endParaRPr>
          </a:p>
          <a:p>
            <a:pPr marL="0" lvl="0" indent="0" algn="ctr" rtl="0">
              <a:spcBef>
                <a:spcPts val="0"/>
              </a:spcBef>
              <a:spcAft>
                <a:spcPts val="0"/>
              </a:spcAft>
              <a:buNone/>
            </a:pPr>
            <a:endParaRPr sz="14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pic>
        <p:nvPicPr>
          <p:cNvPr id="231" name="Google Shape;231;p30"/>
          <p:cNvPicPr preferRelativeResize="0"/>
          <p:nvPr/>
        </p:nvPicPr>
        <p:blipFill>
          <a:blip r:embed="rId3">
            <a:alphaModFix/>
          </a:blip>
          <a:stretch>
            <a:fillRect/>
          </a:stretch>
        </p:blipFill>
        <p:spPr>
          <a:xfrm>
            <a:off x="5838250" y="2797475"/>
            <a:ext cx="4172125" cy="2346825"/>
          </a:xfrm>
          <a:prstGeom prst="rect">
            <a:avLst/>
          </a:prstGeom>
          <a:noFill/>
          <a:ln>
            <a:noFill/>
          </a:ln>
        </p:spPr>
      </p:pic>
      <p:pic>
        <p:nvPicPr>
          <p:cNvPr id="232" name="Google Shape;232;p30"/>
          <p:cNvPicPr preferRelativeResize="0"/>
          <p:nvPr/>
        </p:nvPicPr>
        <p:blipFill>
          <a:blip r:embed="rId4">
            <a:alphaModFix/>
          </a:blip>
          <a:stretch>
            <a:fillRect/>
          </a:stretch>
        </p:blipFill>
        <p:spPr>
          <a:xfrm>
            <a:off x="-635352" y="1625325"/>
            <a:ext cx="3558509" cy="2001675"/>
          </a:xfrm>
          <a:prstGeom prst="rect">
            <a:avLst/>
          </a:prstGeom>
          <a:noFill/>
          <a:ln>
            <a:noFill/>
          </a:ln>
        </p:spPr>
      </p:pic>
      <p:pic>
        <p:nvPicPr>
          <p:cNvPr id="233" name="Google Shape;233;p30"/>
          <p:cNvPicPr preferRelativeResize="0"/>
          <p:nvPr/>
        </p:nvPicPr>
        <p:blipFill>
          <a:blip r:embed="rId5">
            <a:alphaModFix/>
          </a:blip>
          <a:stretch>
            <a:fillRect/>
          </a:stretch>
        </p:blipFill>
        <p:spPr>
          <a:xfrm>
            <a:off x="2055522" y="3357331"/>
            <a:ext cx="2823800" cy="2001681"/>
          </a:xfrm>
          <a:prstGeom prst="rect">
            <a:avLst/>
          </a:prstGeom>
          <a:noFill/>
          <a:ln>
            <a:noFill/>
          </a:ln>
        </p:spPr>
      </p:pic>
      <p:pic>
        <p:nvPicPr>
          <p:cNvPr id="234" name="Google Shape;234;p30"/>
          <p:cNvPicPr preferRelativeResize="0"/>
          <p:nvPr/>
        </p:nvPicPr>
        <p:blipFill>
          <a:blip r:embed="rId6">
            <a:alphaModFix/>
          </a:blip>
          <a:stretch>
            <a:fillRect/>
          </a:stretch>
        </p:blipFill>
        <p:spPr>
          <a:xfrm>
            <a:off x="4392725" y="1625301"/>
            <a:ext cx="2823794" cy="1759900"/>
          </a:xfrm>
          <a:prstGeom prst="rect">
            <a:avLst/>
          </a:prstGeom>
          <a:noFill/>
          <a:ln>
            <a:noFill/>
          </a:ln>
        </p:spPr>
      </p:pic>
      <p:sp>
        <p:nvSpPr>
          <p:cNvPr id="235" name="Google Shape;235;p30"/>
          <p:cNvSpPr/>
          <p:nvPr/>
        </p:nvSpPr>
        <p:spPr>
          <a:xfrm>
            <a:off x="6858000" y="1625319"/>
            <a:ext cx="2287794" cy="1759893"/>
          </a:xfrm>
          <a:custGeom>
            <a:avLst/>
            <a:gdLst/>
            <a:ahLst/>
            <a:cxnLst/>
            <a:rect l="l" t="t" r="r" b="b"/>
            <a:pathLst>
              <a:path w="4337050" h="3336290" extrusionOk="0">
                <a:moveTo>
                  <a:pt x="0" y="0"/>
                </a:moveTo>
                <a:lnTo>
                  <a:pt x="4337050" y="0"/>
                </a:lnTo>
                <a:lnTo>
                  <a:pt x="4337050" y="3335756"/>
                </a:lnTo>
                <a:lnTo>
                  <a:pt x="0" y="3335756"/>
                </a:lnTo>
                <a:lnTo>
                  <a:pt x="0" y="0"/>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6" name="Google Shape;236;p30"/>
          <p:cNvSpPr/>
          <p:nvPr/>
        </p:nvSpPr>
        <p:spPr>
          <a:xfrm>
            <a:off x="2286000" y="1625319"/>
            <a:ext cx="2287794" cy="1759893"/>
          </a:xfrm>
          <a:custGeom>
            <a:avLst/>
            <a:gdLst/>
            <a:ahLst/>
            <a:cxnLst/>
            <a:rect l="l" t="t" r="r" b="b"/>
            <a:pathLst>
              <a:path w="4337050" h="3336290" extrusionOk="0">
                <a:moveTo>
                  <a:pt x="0" y="0"/>
                </a:moveTo>
                <a:lnTo>
                  <a:pt x="4337050" y="0"/>
                </a:lnTo>
                <a:lnTo>
                  <a:pt x="4337050" y="3335756"/>
                </a:lnTo>
                <a:lnTo>
                  <a:pt x="0" y="3335756"/>
                </a:lnTo>
                <a:lnTo>
                  <a:pt x="0" y="0"/>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7" name="Google Shape;237;p30"/>
          <p:cNvSpPr/>
          <p:nvPr/>
        </p:nvSpPr>
        <p:spPr>
          <a:xfrm>
            <a:off x="0" y="3384409"/>
            <a:ext cx="2287794" cy="1759893"/>
          </a:xfrm>
          <a:custGeom>
            <a:avLst/>
            <a:gdLst/>
            <a:ahLst/>
            <a:cxnLst/>
            <a:rect l="l" t="t" r="r" b="b"/>
            <a:pathLst>
              <a:path w="4337050" h="3336290" extrusionOk="0">
                <a:moveTo>
                  <a:pt x="0" y="0"/>
                </a:moveTo>
                <a:lnTo>
                  <a:pt x="4337050" y="0"/>
                </a:lnTo>
                <a:lnTo>
                  <a:pt x="4337050" y="3335756"/>
                </a:lnTo>
                <a:lnTo>
                  <a:pt x="0" y="3335756"/>
                </a:lnTo>
                <a:lnTo>
                  <a:pt x="0" y="0"/>
                </a:lnTo>
                <a:close/>
              </a:path>
            </a:pathLst>
          </a:cu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8" name="Google Shape;238;p30"/>
          <p:cNvSpPr txBox="1"/>
          <p:nvPr/>
        </p:nvSpPr>
        <p:spPr>
          <a:xfrm>
            <a:off x="489950" y="3972375"/>
            <a:ext cx="1459800" cy="771600"/>
          </a:xfrm>
          <a:prstGeom prst="rect">
            <a:avLst/>
          </a:prstGeom>
          <a:noFill/>
          <a:ln>
            <a:noFill/>
          </a:ln>
        </p:spPr>
        <p:txBody>
          <a:bodyPr spcFirstLastPara="1" wrap="square" lIns="0" tIns="6025" rIns="0" bIns="0" anchor="t" anchorCtr="0">
            <a:noAutofit/>
          </a:bodyPr>
          <a:lstStyle/>
          <a:p>
            <a:pPr marL="12700" marR="0" lvl="0" indent="0" algn="l" rtl="0">
              <a:lnSpc>
                <a:spcPct val="100000"/>
              </a:lnSpc>
              <a:spcBef>
                <a:spcPts val="0"/>
              </a:spcBef>
              <a:spcAft>
                <a:spcPts val="0"/>
              </a:spcAft>
              <a:buNone/>
            </a:pPr>
            <a:r>
              <a:rPr lang="es-ES" sz="1600">
                <a:solidFill>
                  <a:schemeClr val="lt1"/>
                </a:solidFill>
                <a:latin typeface="Oswald Regular"/>
                <a:ea typeface="Oswald Regular"/>
                <a:cs typeface="Oswald Regular"/>
                <a:sym typeface="Oswald Regular"/>
              </a:rPr>
              <a:t>EFEKTYVINTI ORGANIZACIJOS VALDYMĄ</a:t>
            </a:r>
            <a:endParaRPr>
              <a:solidFill>
                <a:schemeClr val="lt1"/>
              </a:solidFill>
              <a:latin typeface="Nunito"/>
              <a:ea typeface="Nunito"/>
              <a:cs typeface="Nunito"/>
              <a:sym typeface="Nunito"/>
            </a:endParaRPr>
          </a:p>
        </p:txBody>
      </p:sp>
      <p:sp>
        <p:nvSpPr>
          <p:cNvPr id="239" name="Google Shape;239;p30"/>
          <p:cNvSpPr txBox="1">
            <a:spLocks noGrp="1"/>
          </p:cNvSpPr>
          <p:nvPr>
            <p:ph type="title"/>
          </p:nvPr>
        </p:nvSpPr>
        <p:spPr>
          <a:xfrm>
            <a:off x="1226451" y="594962"/>
            <a:ext cx="6691200" cy="273600"/>
          </a:xfrm>
          <a:prstGeom prst="rect">
            <a:avLst/>
          </a:prstGeom>
          <a:noFill/>
          <a:ln>
            <a:noFill/>
          </a:ln>
        </p:spPr>
        <p:txBody>
          <a:bodyPr spcFirstLastPara="1" wrap="square" lIns="0" tIns="6350" rIns="0" bIns="0" anchor="t" anchorCtr="0">
            <a:noAutofit/>
          </a:bodyPr>
          <a:lstStyle/>
          <a:p>
            <a:pPr marL="12700" lvl="0" indent="0" algn="ctr" rtl="0">
              <a:lnSpc>
                <a:spcPct val="100000"/>
              </a:lnSpc>
              <a:spcBef>
                <a:spcPts val="0"/>
              </a:spcBef>
              <a:spcAft>
                <a:spcPts val="0"/>
              </a:spcAft>
              <a:buNone/>
            </a:pPr>
            <a:r>
              <a:rPr lang="es-ES"/>
              <a:t>STRATEGINĖS VEIKLOS KRYPTYS</a:t>
            </a:r>
            <a:endParaRPr/>
          </a:p>
        </p:txBody>
      </p:sp>
      <p:sp>
        <p:nvSpPr>
          <p:cNvPr id="240" name="Google Shape;240;p30"/>
          <p:cNvSpPr/>
          <p:nvPr/>
        </p:nvSpPr>
        <p:spPr>
          <a:xfrm>
            <a:off x="4569694" y="3384413"/>
            <a:ext cx="2287794" cy="1759893"/>
          </a:xfrm>
          <a:custGeom>
            <a:avLst/>
            <a:gdLst/>
            <a:ahLst/>
            <a:cxnLst/>
            <a:rect l="l" t="t" r="r" b="b"/>
            <a:pathLst>
              <a:path w="4337050" h="3336290" extrusionOk="0">
                <a:moveTo>
                  <a:pt x="0" y="0"/>
                </a:moveTo>
                <a:lnTo>
                  <a:pt x="4337050" y="0"/>
                </a:lnTo>
                <a:lnTo>
                  <a:pt x="4337050" y="3335756"/>
                </a:lnTo>
                <a:lnTo>
                  <a:pt x="0" y="3335756"/>
                </a:lnTo>
                <a:lnTo>
                  <a:pt x="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1" name="Google Shape;241;p30"/>
          <p:cNvSpPr txBox="1"/>
          <p:nvPr/>
        </p:nvSpPr>
        <p:spPr>
          <a:xfrm>
            <a:off x="2758750" y="2185950"/>
            <a:ext cx="1459800" cy="771600"/>
          </a:xfrm>
          <a:prstGeom prst="rect">
            <a:avLst/>
          </a:prstGeom>
          <a:noFill/>
          <a:ln>
            <a:noFill/>
          </a:ln>
        </p:spPr>
        <p:txBody>
          <a:bodyPr spcFirstLastPara="1" wrap="square" lIns="0" tIns="6025" rIns="0" bIns="0" anchor="t" anchorCtr="0">
            <a:noAutofit/>
          </a:bodyPr>
          <a:lstStyle/>
          <a:p>
            <a:pPr marL="12700" marR="0" lvl="0" indent="0" algn="l" rtl="0">
              <a:lnSpc>
                <a:spcPct val="100000"/>
              </a:lnSpc>
              <a:spcBef>
                <a:spcPts val="0"/>
              </a:spcBef>
              <a:spcAft>
                <a:spcPts val="0"/>
              </a:spcAft>
              <a:buNone/>
            </a:pPr>
            <a:r>
              <a:rPr lang="es-ES" sz="1600">
                <a:solidFill>
                  <a:schemeClr val="lt1"/>
                </a:solidFill>
                <a:latin typeface="Oswald Regular"/>
                <a:ea typeface="Oswald Regular"/>
                <a:cs typeface="Oswald Regular"/>
                <a:sym typeface="Oswald Regular"/>
              </a:rPr>
              <a:t>KELTI SPORTŲ SPECIALISTŲ KVALIFIKACIJĄ</a:t>
            </a:r>
            <a:endParaRPr>
              <a:solidFill>
                <a:schemeClr val="lt1"/>
              </a:solidFill>
              <a:latin typeface="Nunito"/>
              <a:ea typeface="Nunito"/>
              <a:cs typeface="Nunito"/>
              <a:sym typeface="Nunito"/>
            </a:endParaRPr>
          </a:p>
        </p:txBody>
      </p:sp>
      <p:sp>
        <p:nvSpPr>
          <p:cNvPr id="242" name="Google Shape;242;p30"/>
          <p:cNvSpPr txBox="1"/>
          <p:nvPr/>
        </p:nvSpPr>
        <p:spPr>
          <a:xfrm>
            <a:off x="4985100" y="3878200"/>
            <a:ext cx="1459800" cy="771600"/>
          </a:xfrm>
          <a:prstGeom prst="rect">
            <a:avLst/>
          </a:prstGeom>
          <a:noFill/>
          <a:ln>
            <a:noFill/>
          </a:ln>
        </p:spPr>
        <p:txBody>
          <a:bodyPr spcFirstLastPara="1" wrap="square" lIns="0" tIns="6025" rIns="0" bIns="0" anchor="t" anchorCtr="0">
            <a:noAutofit/>
          </a:bodyPr>
          <a:lstStyle/>
          <a:p>
            <a:pPr marL="12700" marR="0" lvl="0" indent="0" algn="l" rtl="0">
              <a:lnSpc>
                <a:spcPct val="100000"/>
              </a:lnSpc>
              <a:spcBef>
                <a:spcPts val="0"/>
              </a:spcBef>
              <a:spcAft>
                <a:spcPts val="0"/>
              </a:spcAft>
              <a:buNone/>
            </a:pPr>
            <a:r>
              <a:rPr lang="es-ES" sz="1600">
                <a:solidFill>
                  <a:schemeClr val="lt1"/>
                </a:solidFill>
                <a:latin typeface="Oswald Regular"/>
                <a:ea typeface="Oswald Regular"/>
                <a:cs typeface="Oswald Regular"/>
                <a:sym typeface="Oswald Regular"/>
              </a:rPr>
              <a:t>UGDYTI AUKŠTO MEISTRIŠKUMO SPORTININKUS</a:t>
            </a:r>
            <a:endParaRPr>
              <a:solidFill>
                <a:schemeClr val="lt1"/>
              </a:solidFill>
              <a:latin typeface="Nunito"/>
              <a:ea typeface="Nunito"/>
              <a:cs typeface="Nunito"/>
              <a:sym typeface="Nunito"/>
            </a:endParaRPr>
          </a:p>
        </p:txBody>
      </p:sp>
      <p:sp>
        <p:nvSpPr>
          <p:cNvPr id="243" name="Google Shape;243;p30"/>
          <p:cNvSpPr txBox="1"/>
          <p:nvPr/>
        </p:nvSpPr>
        <p:spPr>
          <a:xfrm>
            <a:off x="7272000" y="2185950"/>
            <a:ext cx="1459800" cy="771600"/>
          </a:xfrm>
          <a:prstGeom prst="rect">
            <a:avLst/>
          </a:prstGeom>
          <a:noFill/>
          <a:ln>
            <a:noFill/>
          </a:ln>
        </p:spPr>
        <p:txBody>
          <a:bodyPr spcFirstLastPara="1" wrap="square" lIns="0" tIns="6025" rIns="0" bIns="0" anchor="t" anchorCtr="0">
            <a:noAutofit/>
          </a:bodyPr>
          <a:lstStyle/>
          <a:p>
            <a:pPr marL="12700" marR="0" lvl="0" indent="0" algn="l" rtl="0">
              <a:lnSpc>
                <a:spcPct val="100000"/>
              </a:lnSpc>
              <a:spcBef>
                <a:spcPts val="0"/>
              </a:spcBef>
              <a:spcAft>
                <a:spcPts val="0"/>
              </a:spcAft>
              <a:buNone/>
            </a:pPr>
            <a:r>
              <a:rPr lang="es-ES" sz="1600">
                <a:solidFill>
                  <a:schemeClr val="lt1"/>
                </a:solidFill>
                <a:latin typeface="Oswald Regular"/>
                <a:ea typeface="Oswald Regular"/>
                <a:cs typeface="Oswald Regular"/>
                <a:sym typeface="Oswald Regular"/>
              </a:rPr>
              <a:t>POPULIARINTI SPORTO ŠAKĄ</a:t>
            </a:r>
            <a:endParaRPr>
              <a:solidFill>
                <a:schemeClr val="lt1"/>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1"/>
          <p:cNvSpPr txBox="1">
            <a:spLocks noGrp="1"/>
          </p:cNvSpPr>
          <p:nvPr>
            <p:ph type="ctrTitle"/>
          </p:nvPr>
        </p:nvSpPr>
        <p:spPr>
          <a:xfrm>
            <a:off x="1498975" y="2260125"/>
            <a:ext cx="6445800" cy="560100"/>
          </a:xfrm>
          <a:prstGeom prst="rect">
            <a:avLst/>
          </a:prstGeom>
        </p:spPr>
        <p:txBody>
          <a:bodyPr spcFirstLastPara="1" wrap="square" lIns="0" tIns="0" rIns="0" bIns="0" anchor="b" anchorCtr="0">
            <a:noAutofit/>
          </a:bodyPr>
          <a:lstStyle/>
          <a:p>
            <a:pPr marL="457200" lvl="0" indent="-514350" algn="l" rtl="0">
              <a:spcBef>
                <a:spcPts val="0"/>
              </a:spcBef>
              <a:spcAft>
                <a:spcPts val="0"/>
              </a:spcAft>
              <a:buClr>
                <a:schemeClr val="lt1"/>
              </a:buClr>
              <a:buSzPts val="4500"/>
              <a:buAutoNum type="arabicPeriod"/>
            </a:pPr>
            <a:r>
              <a:rPr lang="es-ES">
                <a:solidFill>
                  <a:schemeClr val="lt1"/>
                </a:solidFill>
              </a:rPr>
              <a:t>Efektyvinti </a:t>
            </a:r>
            <a:endParaRPr>
              <a:solidFill>
                <a:schemeClr val="lt1"/>
              </a:solidFill>
            </a:endParaRPr>
          </a:p>
          <a:p>
            <a:pPr marL="0" lvl="0" indent="0" algn="l" rtl="0">
              <a:spcBef>
                <a:spcPts val="0"/>
              </a:spcBef>
              <a:spcAft>
                <a:spcPts val="0"/>
              </a:spcAft>
              <a:buNone/>
            </a:pPr>
            <a:r>
              <a:rPr lang="es-ES">
                <a:solidFill>
                  <a:schemeClr val="dk2"/>
                </a:solidFill>
              </a:rPr>
              <a:t>organizacijos valdymą</a:t>
            </a:r>
            <a:endParaRPr>
              <a:solidFill>
                <a:schemeClr val="dk2"/>
              </a:solidFill>
            </a:endParaRPr>
          </a:p>
        </p:txBody>
      </p:sp>
      <p:sp>
        <p:nvSpPr>
          <p:cNvPr id="249" name="Google Shape;249;p31"/>
          <p:cNvSpPr txBox="1">
            <a:spLocks noGrp="1"/>
          </p:cNvSpPr>
          <p:nvPr>
            <p:ph type="title" idx="2"/>
          </p:nvPr>
        </p:nvSpPr>
        <p:spPr>
          <a:xfrm>
            <a:off x="1498975" y="3179875"/>
            <a:ext cx="7316700" cy="325200"/>
          </a:xfrm>
          <a:prstGeom prst="rect">
            <a:avLst/>
          </a:prstGeom>
        </p:spPr>
        <p:txBody>
          <a:bodyPr spcFirstLastPara="1" wrap="square" lIns="0" tIns="0" rIns="0" bIns="0" anchor="t" anchorCtr="0">
            <a:noAutofit/>
          </a:bodyPr>
          <a:lstStyle/>
          <a:p>
            <a:pPr marL="12700" lvl="0" indent="0" algn="l" rtl="0">
              <a:lnSpc>
                <a:spcPct val="101400"/>
              </a:lnSpc>
              <a:spcBef>
                <a:spcPts val="0"/>
              </a:spcBef>
              <a:spcAft>
                <a:spcPts val="0"/>
              </a:spcAft>
              <a:buNone/>
            </a:pPr>
            <a:r>
              <a:rPr lang="es-ES" sz="1400" b="1">
                <a:solidFill>
                  <a:schemeClr val="lt1"/>
                </a:solidFill>
              </a:rPr>
              <a:t>SUBURTI SKIRTINGŲ KOMPETENCIJŲ KOMANDĄ</a:t>
            </a:r>
            <a:endParaRPr sz="1400" b="1">
              <a:solidFill>
                <a:schemeClr val="lt1"/>
              </a:solidFill>
            </a:endParaRPr>
          </a:p>
          <a:p>
            <a:pPr marL="12700" lvl="0" indent="0" algn="l" rtl="0">
              <a:lnSpc>
                <a:spcPct val="101400"/>
              </a:lnSpc>
              <a:spcBef>
                <a:spcPts val="0"/>
              </a:spcBef>
              <a:spcAft>
                <a:spcPts val="0"/>
              </a:spcAft>
              <a:buNone/>
            </a:pPr>
            <a:r>
              <a:rPr lang="es-ES" sz="1400">
                <a:solidFill>
                  <a:schemeClr val="lt1"/>
                </a:solidFill>
              </a:rPr>
              <a:t> </a:t>
            </a:r>
            <a:endParaRPr sz="1400">
              <a:solidFill>
                <a:schemeClr val="lt1"/>
              </a:solidFill>
            </a:endParaRPr>
          </a:p>
          <a:p>
            <a:pPr marL="12700" lvl="0" indent="0" algn="l" rtl="0">
              <a:lnSpc>
                <a:spcPct val="101400"/>
              </a:lnSpc>
              <a:spcBef>
                <a:spcPts val="0"/>
              </a:spcBef>
              <a:spcAft>
                <a:spcPts val="0"/>
              </a:spcAft>
              <a:buNone/>
            </a:pPr>
            <a:r>
              <a:rPr lang="es-ES" sz="1400">
                <a:solidFill>
                  <a:schemeClr val="lt1"/>
                </a:solidFill>
              </a:rPr>
              <a:t>Bet kokios organizacijos tinkama veikla priklauso nuo geros vadybos. Mūsų organizacija neturi tokių finansinių išteklių, kad galėtų samdyti tam tikrų sričių ekspertus. Visi sprendimai yra priimami vykdomojo komiteto ir jie turi būti orientuoti Lietuvos stalo teniso labui. Išrinktiems nariams būtina deleguoti funkcijas su konkrečių užduočių suformulavimu ir tikslo pasiekimo kokybe, kas ugdytų atsakomybės jausmą ir stiprintų vadovavimą.</a:t>
            </a:r>
            <a:endParaRPr sz="1400">
              <a:solidFill>
                <a:schemeClr val="lt1"/>
              </a:solidFill>
            </a:endParaRPr>
          </a:p>
          <a:p>
            <a:pPr marL="12700" lvl="0" indent="0" algn="l" rtl="0">
              <a:lnSpc>
                <a:spcPct val="101400"/>
              </a:lnSpc>
              <a:spcBef>
                <a:spcPts val="0"/>
              </a:spcBef>
              <a:spcAft>
                <a:spcPts val="0"/>
              </a:spcAft>
              <a:buNone/>
            </a:pPr>
            <a:endParaRPr sz="1400">
              <a:solidFill>
                <a:schemeClr val="lt1"/>
              </a:solidFill>
            </a:endParaRPr>
          </a:p>
          <a:p>
            <a:pPr marL="12700" lvl="0" indent="0" algn="l" rtl="0">
              <a:lnSpc>
                <a:spcPct val="101400"/>
              </a:lnSpc>
              <a:spcBef>
                <a:spcPts val="0"/>
              </a:spcBef>
              <a:spcAft>
                <a:spcPts val="0"/>
              </a:spcAft>
              <a:buNone/>
            </a:pPr>
            <a:endParaRPr sz="1400">
              <a:solidFill>
                <a:schemeClr val="lt1"/>
              </a:solidFill>
            </a:endParaRPr>
          </a:p>
        </p:txBody>
      </p:sp>
    </p:spTree>
  </p:cSld>
  <p:clrMapOvr>
    <a:masterClrMapping/>
  </p:clrMapOvr>
</p:sld>
</file>

<file path=ppt/theme/theme1.xml><?xml version="1.0" encoding="utf-8"?>
<a:theme xmlns:a="http://schemas.openxmlformats.org/drawingml/2006/main" name="Geometric Sport ">
  <a:themeElements>
    <a:clrScheme name="Office">
      <a:dk1>
        <a:srgbClr val="666666"/>
      </a:dk1>
      <a:lt1>
        <a:srgbClr val="FFFFFF"/>
      </a:lt1>
      <a:dk2>
        <a:srgbClr val="CDADB1"/>
      </a:dk2>
      <a:lt2>
        <a:srgbClr val="A5B7C6"/>
      </a:lt2>
      <a:accent1>
        <a:srgbClr val="EE8E88"/>
      </a:accent1>
      <a:accent2>
        <a:srgbClr val="E2E2E2"/>
      </a:accent2>
      <a:accent3>
        <a:srgbClr val="586381"/>
      </a:accent3>
      <a:accent4>
        <a:srgbClr val="AA868C"/>
      </a:accent4>
      <a:accent5>
        <a:srgbClr val="727176"/>
      </a:accent5>
      <a:accent6>
        <a:srgbClr val="5B435F"/>
      </a:accent6>
      <a:hlink>
        <a:srgbClr val="B88A9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946</Words>
  <Application>Microsoft Office PowerPoint</Application>
  <PresentationFormat>On-screen Show (16:9)</PresentationFormat>
  <Paragraphs>101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Oswald Regular</vt:lpstr>
      <vt:lpstr>Calibri</vt:lpstr>
      <vt:lpstr>Nunito Light</vt:lpstr>
      <vt:lpstr>Nunito</vt:lpstr>
      <vt:lpstr>Oswald</vt:lpstr>
      <vt:lpstr>Arial</vt:lpstr>
      <vt:lpstr>Geometric Sport </vt:lpstr>
      <vt:lpstr>VEIKLOS PROGRAMA </vt:lpstr>
      <vt:lpstr>Prieš 3 metus buvau išrinkta LSTA prezidente. Tai yra trumpas laikas, per kurį galima kažką pakeisti, įnešti naujovių, bet pakankamas tam, kad galima būtų iš arti pamatyti problemas, ištyrinėti aplinką, pažinti žmones ir iš tiesų suprasti, kokios yra daromos klaidos, kad yra sumažėjęs Lietuvoje stalo teniso sporto šakos vystymasis.         Remdamasi savo patirtimi, įgyta per šiuos metus, išskiriu dvi pagrindines problematikas, kurios nuolat kelia sumaištį. </vt:lpstr>
      <vt:lpstr>Į KĄ TURĖTŲ ATKREIPTI DĖMESĮ SPORTO ORGANIZACIJOS, VYKDANČIOS SPORTINĘ VEIKLĄ? </vt:lpstr>
      <vt:lpstr>NES  populiarumą sporto šakai atneša </vt:lpstr>
      <vt:lpstr>KADANGI</vt:lpstr>
      <vt:lpstr>Vizija Misija</vt:lpstr>
      <vt:lpstr>PowerPoint Presentation</vt:lpstr>
      <vt:lpstr>STRATEGINĖS VEIKLOS KRYPTYS</vt:lpstr>
      <vt:lpstr>Efektyvinti  organizacijos valdymą</vt:lpstr>
      <vt:lpstr>Komandos veiklos sritys</vt:lpstr>
      <vt:lpstr>5-ių narių veiklos sritys</vt:lpstr>
      <vt:lpstr>2. Kelti sporto specialistų -  trenerių ir teisėjų - kvalifikaciją</vt:lpstr>
      <vt:lpstr>3. Sudaryti sąlygas sportininkų aukšto meistriškumo vystymui</vt:lpstr>
      <vt:lpstr>4. Populiarinti  stalo tenisą </vt:lpstr>
      <vt:lpstr>Laukiami rezultatai </vt:lpstr>
      <vt:lpstr>PowerPoint Presentation</vt:lpstr>
      <vt:lpstr>Ačiū.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VEIKLOS PROGRAMA</dc:title>
  <dc:creator>Inga</dc:creator>
  <cp:lastModifiedBy>Juste Mazeikiene</cp:lastModifiedBy>
  <cp:revision>7</cp:revision>
  <dcterms:modified xsi:type="dcterms:W3CDTF">2021-04-13T05:53:35Z</dcterms:modified>
</cp:coreProperties>
</file>